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mc="http://schemas.openxmlformats.org/markup-compatibility/2006" xmlns:mv="urn:schemas-microsoft-com:mac:vml" xmlns:p15="http://schemas.microsoft.com/office/powerpoint/2012/main" xmlns="">
        <p15:guide id="1" orient="horz" pos="3120" userDrawn="1">
          <p15:clr>
            <a:srgbClr val="A4A3A4"/>
          </p15:clr>
        </p15:guide>
        <p15:guide id="2" pos="2160" userDrawn="1">
          <p15:clr>
            <a:srgbClr val="A4A3A4"/>
          </p15:clr>
        </p15:guide>
        <p15:guide id="3" pos="2640" userDrawn="1">
          <p15:clr>
            <a:srgbClr val="A4A3A4"/>
          </p15:clr>
        </p15:guide>
        <p15:guide id="4" pos="41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C8EB5"/>
    <a:srgbClr val="1E2363"/>
    <a:srgbClr val="2125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mc="http://schemas.openxmlformats.org/markup-compatibility/2006" xmlns:mv="urn:schemas-microsoft-com:mac:vml"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58" d="100"/>
          <a:sy n="58" d="100"/>
        </p:scale>
        <p:origin x="-2096" y="-120"/>
      </p:cViewPr>
      <p:guideLst>
        <p:guide orient="horz" pos="3120"/>
        <p:guide pos="2160"/>
        <p:guide pos="2640"/>
        <p:guide pos="410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A9EBAD6-0E3E-4544-BBCA-F3B8990BDDD8}" type="datetimeFigureOut">
              <a:rPr lang="en-US" smtClean="0"/>
              <a:pPr/>
              <a:t>5/17/17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70D79-BC0F-4529-8782-41C9C2E69CB0}" type="slidenum">
              <a:rPr lang="en-US" smtClean="0"/>
              <a:pPr/>
              <a:t>‹#›</a:t>
            </a:fld>
            <a:endParaRPr lang="en-US"/>
          </a:p>
        </p:txBody>
      </p:sp>
    </p:spTree>
    <p:extLst>
      <p:ext uri="{BB962C8B-B14F-4D97-AF65-F5344CB8AC3E}">
        <p14:creationId xmlns:p14="http://schemas.microsoft.com/office/powerpoint/2010/main" val="16087902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A9EBAD6-0E3E-4544-BBCA-F3B8990BDDD8}" type="datetimeFigureOut">
              <a:rPr lang="en-US" smtClean="0"/>
              <a:pPr/>
              <a:t>5/17/17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70D79-BC0F-4529-8782-41C9C2E69CB0}" type="slidenum">
              <a:rPr lang="en-US" smtClean="0"/>
              <a:pPr/>
              <a:t>‹#›</a:t>
            </a:fld>
            <a:endParaRPr lang="en-US"/>
          </a:p>
        </p:txBody>
      </p:sp>
    </p:spTree>
    <p:extLst>
      <p:ext uri="{BB962C8B-B14F-4D97-AF65-F5344CB8AC3E}">
        <p14:creationId xmlns:p14="http://schemas.microsoft.com/office/powerpoint/2010/main" val="3528081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A9EBAD6-0E3E-4544-BBCA-F3B8990BDDD8}" type="datetimeFigureOut">
              <a:rPr lang="en-US" smtClean="0"/>
              <a:pPr/>
              <a:t>5/17/17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70D79-BC0F-4529-8782-41C9C2E69CB0}" type="slidenum">
              <a:rPr lang="en-US" smtClean="0"/>
              <a:pPr/>
              <a:t>‹#›</a:t>
            </a:fld>
            <a:endParaRPr lang="en-US"/>
          </a:p>
        </p:txBody>
      </p:sp>
    </p:spTree>
    <p:extLst>
      <p:ext uri="{BB962C8B-B14F-4D97-AF65-F5344CB8AC3E}">
        <p14:creationId xmlns:p14="http://schemas.microsoft.com/office/powerpoint/2010/main" val="1626582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A9EBAD6-0E3E-4544-BBCA-F3B8990BDDD8}" type="datetimeFigureOut">
              <a:rPr lang="en-US" smtClean="0"/>
              <a:pPr/>
              <a:t>5/17/17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70D79-BC0F-4529-8782-41C9C2E69CB0}" type="slidenum">
              <a:rPr lang="en-US" smtClean="0"/>
              <a:pPr/>
              <a:t>‹#›</a:t>
            </a:fld>
            <a:endParaRPr lang="en-US"/>
          </a:p>
        </p:txBody>
      </p:sp>
    </p:spTree>
    <p:extLst>
      <p:ext uri="{BB962C8B-B14F-4D97-AF65-F5344CB8AC3E}">
        <p14:creationId xmlns:p14="http://schemas.microsoft.com/office/powerpoint/2010/main" val="3602170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9EBAD6-0E3E-4544-BBCA-F3B8990BDDD8}" type="datetimeFigureOut">
              <a:rPr lang="en-US" smtClean="0"/>
              <a:pPr/>
              <a:t>5/17/17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70D79-BC0F-4529-8782-41C9C2E69CB0}" type="slidenum">
              <a:rPr lang="en-US" smtClean="0"/>
              <a:pPr/>
              <a:t>‹#›</a:t>
            </a:fld>
            <a:endParaRPr lang="en-US"/>
          </a:p>
        </p:txBody>
      </p:sp>
    </p:spTree>
    <p:extLst>
      <p:ext uri="{BB962C8B-B14F-4D97-AF65-F5344CB8AC3E}">
        <p14:creationId xmlns:p14="http://schemas.microsoft.com/office/powerpoint/2010/main" val="1573479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A9EBAD6-0E3E-4544-BBCA-F3B8990BDDD8}" type="datetimeFigureOut">
              <a:rPr lang="en-US" smtClean="0"/>
              <a:pPr/>
              <a:t>5/17/17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70D79-BC0F-4529-8782-41C9C2E69CB0}" type="slidenum">
              <a:rPr lang="en-US" smtClean="0"/>
              <a:pPr/>
              <a:t>‹#›</a:t>
            </a:fld>
            <a:endParaRPr lang="en-US"/>
          </a:p>
        </p:txBody>
      </p:sp>
    </p:spTree>
    <p:extLst>
      <p:ext uri="{BB962C8B-B14F-4D97-AF65-F5344CB8AC3E}">
        <p14:creationId xmlns:p14="http://schemas.microsoft.com/office/powerpoint/2010/main" val="3096767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A9EBAD6-0E3E-4544-BBCA-F3B8990BDDD8}" type="datetimeFigureOut">
              <a:rPr lang="en-US" smtClean="0"/>
              <a:pPr/>
              <a:t>5/17/17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E70D79-BC0F-4529-8782-41C9C2E69CB0}" type="slidenum">
              <a:rPr lang="en-US" smtClean="0"/>
              <a:pPr/>
              <a:t>‹#›</a:t>
            </a:fld>
            <a:endParaRPr lang="en-US"/>
          </a:p>
        </p:txBody>
      </p:sp>
    </p:spTree>
    <p:extLst>
      <p:ext uri="{BB962C8B-B14F-4D97-AF65-F5344CB8AC3E}">
        <p14:creationId xmlns:p14="http://schemas.microsoft.com/office/powerpoint/2010/main" val="1668419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A9EBAD6-0E3E-4544-BBCA-F3B8990BDDD8}" type="datetimeFigureOut">
              <a:rPr lang="en-US" smtClean="0"/>
              <a:pPr/>
              <a:t>5/17/17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E70D79-BC0F-4529-8782-41C9C2E69CB0}" type="slidenum">
              <a:rPr lang="en-US" smtClean="0"/>
              <a:pPr/>
              <a:t>‹#›</a:t>
            </a:fld>
            <a:endParaRPr lang="en-US"/>
          </a:p>
        </p:txBody>
      </p:sp>
    </p:spTree>
    <p:extLst>
      <p:ext uri="{BB962C8B-B14F-4D97-AF65-F5344CB8AC3E}">
        <p14:creationId xmlns:p14="http://schemas.microsoft.com/office/powerpoint/2010/main" val="2353197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9EBAD6-0E3E-4544-BBCA-F3B8990BDDD8}" type="datetimeFigureOut">
              <a:rPr lang="en-US" smtClean="0"/>
              <a:pPr/>
              <a:t>5/17/17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E70D79-BC0F-4529-8782-41C9C2E69CB0}" type="slidenum">
              <a:rPr lang="en-US" smtClean="0"/>
              <a:pPr/>
              <a:t>‹#›</a:t>
            </a:fld>
            <a:endParaRPr lang="en-US"/>
          </a:p>
        </p:txBody>
      </p:sp>
    </p:spTree>
    <p:extLst>
      <p:ext uri="{BB962C8B-B14F-4D97-AF65-F5344CB8AC3E}">
        <p14:creationId xmlns:p14="http://schemas.microsoft.com/office/powerpoint/2010/main" val="913415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9EBAD6-0E3E-4544-BBCA-F3B8990BDDD8}" type="datetimeFigureOut">
              <a:rPr lang="en-US" smtClean="0"/>
              <a:pPr/>
              <a:t>5/17/17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70D79-BC0F-4529-8782-41C9C2E69CB0}" type="slidenum">
              <a:rPr lang="en-US" smtClean="0"/>
              <a:pPr/>
              <a:t>‹#›</a:t>
            </a:fld>
            <a:endParaRPr lang="en-US"/>
          </a:p>
        </p:txBody>
      </p:sp>
    </p:spTree>
    <p:extLst>
      <p:ext uri="{BB962C8B-B14F-4D97-AF65-F5344CB8AC3E}">
        <p14:creationId xmlns:p14="http://schemas.microsoft.com/office/powerpoint/2010/main" val="598044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9EBAD6-0E3E-4544-BBCA-F3B8990BDDD8}" type="datetimeFigureOut">
              <a:rPr lang="en-US" smtClean="0"/>
              <a:pPr/>
              <a:t>5/17/17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70D79-BC0F-4529-8782-41C9C2E69CB0}" type="slidenum">
              <a:rPr lang="en-US" smtClean="0"/>
              <a:pPr/>
              <a:t>‹#›</a:t>
            </a:fld>
            <a:endParaRPr lang="en-US"/>
          </a:p>
        </p:txBody>
      </p:sp>
    </p:spTree>
    <p:extLst>
      <p:ext uri="{BB962C8B-B14F-4D97-AF65-F5344CB8AC3E}">
        <p14:creationId xmlns:p14="http://schemas.microsoft.com/office/powerpoint/2010/main" val="119863384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5A9EBAD6-0E3E-4544-BBCA-F3B8990BDDD8}" type="datetimeFigureOut">
              <a:rPr lang="en-US" smtClean="0"/>
              <a:pPr/>
              <a:t>5/17/17</a:t>
            </a:fld>
            <a:endParaRPr 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8E70D79-BC0F-4529-8782-41C9C2E69CB0}" type="slidenum">
              <a:rPr lang="en-US" smtClean="0"/>
              <a:pPr/>
              <a:t>‹#›</a:t>
            </a:fld>
            <a:endParaRPr lang="en-US"/>
          </a:p>
        </p:txBody>
      </p:sp>
    </p:spTree>
    <p:extLst>
      <p:ext uri="{BB962C8B-B14F-4D97-AF65-F5344CB8AC3E}">
        <p14:creationId xmlns:p14="http://schemas.microsoft.com/office/powerpoint/2010/main" val="10024169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nota-bene.com/" TargetMode="External"/><Relationship Id="rId4" Type="http://schemas.openxmlformats.org/officeDocument/2006/relationships/hyperlink" Target="mailto:info@nota-bene.com" TargetMode="External"/><Relationship Id="rId5"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p:cNvSpPr/>
          <p:nvPr/>
        </p:nvSpPr>
        <p:spPr>
          <a:xfrm>
            <a:off x="0" y="9588044"/>
            <a:ext cx="6858000" cy="2667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82446" y="272976"/>
            <a:ext cx="1549699" cy="388469"/>
          </a:xfrm>
          <a:prstGeom prst="rect">
            <a:avLst/>
          </a:prstGeom>
        </p:spPr>
      </p:pic>
      <p:grpSp>
        <p:nvGrpSpPr>
          <p:cNvPr id="14" name="Group 13"/>
          <p:cNvGrpSpPr/>
          <p:nvPr/>
        </p:nvGrpSpPr>
        <p:grpSpPr>
          <a:xfrm>
            <a:off x="330200" y="205600"/>
            <a:ext cx="4241800" cy="615553"/>
            <a:chOff x="330200" y="205600"/>
            <a:chExt cx="4241800" cy="615553"/>
          </a:xfrm>
        </p:grpSpPr>
        <p:sp>
          <p:nvSpPr>
            <p:cNvPr id="12" name="Rectangle 11"/>
            <p:cNvSpPr/>
            <p:nvPr/>
          </p:nvSpPr>
          <p:spPr>
            <a:xfrm>
              <a:off x="330200" y="205600"/>
              <a:ext cx="4241800" cy="615553"/>
            </a:xfrm>
            <a:prstGeom prst="rect">
              <a:avLst/>
            </a:prstGeom>
          </p:spPr>
          <p:txBody>
            <a:bodyPr wrap="square" lIns="0" tIns="0" rIns="0" bIns="0">
              <a:spAutoFit/>
            </a:bodyPr>
            <a:lstStyle/>
            <a:p>
              <a:r>
                <a:rPr lang="en-US" altLang="en-US" sz="2000" b="1" dirty="0" smtClean="0">
                  <a:solidFill>
                    <a:srgbClr val="212560"/>
                  </a:solidFill>
                  <a:latin typeface="+mj-lt"/>
                </a:rPr>
                <a:t>Enhance Client Engagement through Structured Solution Sales</a:t>
              </a:r>
            </a:p>
          </p:txBody>
        </p:sp>
        <p:sp>
          <p:nvSpPr>
            <p:cNvPr id="13" name="Rectangle 12"/>
            <p:cNvSpPr/>
            <p:nvPr/>
          </p:nvSpPr>
          <p:spPr>
            <a:xfrm>
              <a:off x="330200" y="513377"/>
              <a:ext cx="4241800" cy="215444"/>
            </a:xfrm>
            <a:prstGeom prst="rect">
              <a:avLst/>
            </a:prstGeom>
          </p:spPr>
          <p:txBody>
            <a:bodyPr wrap="square" lIns="0" tIns="0" rIns="0" bIns="0">
              <a:spAutoFit/>
            </a:bodyPr>
            <a:lstStyle/>
            <a:p>
              <a:endParaRPr lang="en-US" altLang="en-US" sz="1400" dirty="0" smtClean="0">
                <a:solidFill>
                  <a:srgbClr val="212560"/>
                </a:solidFill>
              </a:endParaRPr>
            </a:p>
          </p:txBody>
        </p:sp>
      </p:grpSp>
      <p:cxnSp>
        <p:nvCxnSpPr>
          <p:cNvPr id="9" name="Straight Connector 8"/>
          <p:cNvCxnSpPr/>
          <p:nvPr/>
        </p:nvCxnSpPr>
        <p:spPr>
          <a:xfrm>
            <a:off x="330200" y="1005373"/>
            <a:ext cx="61976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330200" y="959654"/>
            <a:ext cx="1028700" cy="45719"/>
          </a:xfrm>
          <a:prstGeom prst="rect">
            <a:avLst/>
          </a:prstGeom>
          <a:solidFill>
            <a:srgbClr val="2125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330201" y="1177539"/>
            <a:ext cx="3172013" cy="430887"/>
          </a:xfrm>
          <a:prstGeom prst="rect">
            <a:avLst/>
          </a:prstGeom>
        </p:spPr>
        <p:txBody>
          <a:bodyPr wrap="square" lIns="0" tIns="0" rIns="0" bIns="0">
            <a:spAutoFit/>
          </a:bodyPr>
          <a:lstStyle/>
          <a:p>
            <a:r>
              <a:rPr lang="en-US" altLang="en-US" sz="1400" b="1" dirty="0" smtClean="0">
                <a:solidFill>
                  <a:schemeClr val="tx1">
                    <a:lumMod val="75000"/>
                    <a:lumOff val="25000"/>
                  </a:schemeClr>
                </a:solidFill>
                <a:latin typeface="+mj-lt"/>
              </a:rPr>
              <a:t>– Gain client insight and engage through problem solving</a:t>
            </a:r>
          </a:p>
        </p:txBody>
      </p:sp>
      <p:sp>
        <p:nvSpPr>
          <p:cNvPr id="20" name="Rectangle 19"/>
          <p:cNvSpPr/>
          <p:nvPr/>
        </p:nvSpPr>
        <p:spPr>
          <a:xfrm>
            <a:off x="330201" y="1779550"/>
            <a:ext cx="3172013" cy="4284699"/>
          </a:xfrm>
          <a:prstGeom prst="rect">
            <a:avLst/>
          </a:prstGeom>
        </p:spPr>
        <p:txBody>
          <a:bodyPr wrap="square" lIns="0" tIns="0" rIns="0" bIns="0">
            <a:spAutoFit/>
          </a:bodyPr>
          <a:lstStyle/>
          <a:p>
            <a:pPr>
              <a:lnSpc>
                <a:spcPct val="120000"/>
              </a:lnSpc>
              <a:spcAft>
                <a:spcPts val="600"/>
              </a:spcAft>
            </a:pPr>
            <a:r>
              <a:rPr lang="en-US" altLang="en-US" sz="1050" dirty="0" smtClean="0">
                <a:solidFill>
                  <a:schemeClr val="tx1">
                    <a:lumMod val="75000"/>
                    <a:lumOff val="25000"/>
                  </a:schemeClr>
                </a:solidFill>
                <a:latin typeface="+mj-lt"/>
              </a:rPr>
              <a:t>In an ever-changing business environment, we are everyday forced to make decisions with little information or vast amounts of complex data. We are continually under pressure to present recommendations based on limited information or uncertainties.</a:t>
            </a:r>
          </a:p>
          <a:p>
            <a:pPr>
              <a:lnSpc>
                <a:spcPct val="120000"/>
              </a:lnSpc>
              <a:spcAft>
                <a:spcPts val="600"/>
              </a:spcAft>
            </a:pPr>
            <a:r>
              <a:rPr lang="en-US" altLang="en-US" sz="1050" dirty="0" smtClean="0">
                <a:solidFill>
                  <a:schemeClr val="tx1">
                    <a:lumMod val="75000"/>
                    <a:lumOff val="25000"/>
                  </a:schemeClr>
                </a:solidFill>
                <a:latin typeface="+mj-lt"/>
              </a:rPr>
              <a:t>When faced with complex business challenges, most of us try to eliminate them as quickly as possible. We may even choose the easiest or most obvious solution – and then realize that we may have entirely missed a much better solution. </a:t>
            </a:r>
          </a:p>
          <a:p>
            <a:pPr>
              <a:lnSpc>
                <a:spcPct val="120000"/>
              </a:lnSpc>
              <a:spcAft>
                <a:spcPts val="600"/>
              </a:spcAft>
            </a:pPr>
            <a:r>
              <a:rPr lang="en-US" altLang="en-US" sz="1050" dirty="0" smtClean="0">
                <a:solidFill>
                  <a:schemeClr val="tx1">
                    <a:lumMod val="75000"/>
                    <a:lumOff val="25000"/>
                  </a:schemeClr>
                </a:solidFill>
                <a:latin typeface="+mj-lt"/>
              </a:rPr>
              <a:t>Managers often make wrong decisions or spend a lot of time analyzing various scenarios and even digressing towards muddled solutions.</a:t>
            </a:r>
          </a:p>
          <a:p>
            <a:pPr>
              <a:lnSpc>
                <a:spcPct val="120000"/>
              </a:lnSpc>
              <a:spcAft>
                <a:spcPts val="600"/>
              </a:spcAft>
            </a:pPr>
            <a:r>
              <a:rPr lang="en-US" altLang="en-US" sz="1050" dirty="0" err="1" smtClean="0">
                <a:solidFill>
                  <a:schemeClr val="tx1">
                    <a:lumMod val="75000"/>
                    <a:lumOff val="25000"/>
                  </a:schemeClr>
                </a:solidFill>
                <a:latin typeface="+mj-lt"/>
              </a:rPr>
              <a:t>NotaBene’s</a:t>
            </a:r>
            <a:r>
              <a:rPr lang="en-US" altLang="en-US" sz="1050" dirty="0" smtClean="0">
                <a:solidFill>
                  <a:schemeClr val="tx1">
                    <a:lumMod val="75000"/>
                    <a:lumOff val="25000"/>
                  </a:schemeClr>
                </a:solidFill>
                <a:latin typeface="+mj-lt"/>
              </a:rPr>
              <a:t> Problem Disaggregation offers an approach to discover the core of the problem and to explore solutions through a hypothesis-driven problem solving technique. At the end of the course, participants are able to focus on plausible and relevant outcomes, versus “boiling the ocean”-approach.</a:t>
            </a:r>
          </a:p>
        </p:txBody>
      </p:sp>
      <p:sp>
        <p:nvSpPr>
          <p:cNvPr id="21" name="Rectangle 20"/>
          <p:cNvSpPr/>
          <p:nvPr/>
        </p:nvSpPr>
        <p:spPr>
          <a:xfrm>
            <a:off x="0" y="9639300"/>
            <a:ext cx="6858000" cy="266700"/>
          </a:xfrm>
          <a:prstGeom prst="rect">
            <a:avLst/>
          </a:prstGeom>
          <a:solidFill>
            <a:srgbClr val="2125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p:cNvSpPr/>
          <p:nvPr/>
        </p:nvSpPr>
        <p:spPr>
          <a:xfrm>
            <a:off x="742950" y="9688877"/>
            <a:ext cx="5372100" cy="184666"/>
          </a:xfrm>
          <a:prstGeom prst="rect">
            <a:avLst/>
          </a:prstGeom>
        </p:spPr>
        <p:txBody>
          <a:bodyPr wrap="square" lIns="0" tIns="0" rIns="0" bIns="0">
            <a:spAutoFit/>
          </a:bodyPr>
          <a:lstStyle/>
          <a:p>
            <a:pPr algn="ctr">
              <a:lnSpc>
                <a:spcPct val="120000"/>
              </a:lnSpc>
              <a:spcAft>
                <a:spcPts val="600"/>
              </a:spcAft>
            </a:pPr>
            <a:r>
              <a:rPr lang="en-US" altLang="en-US" sz="1000" dirty="0" smtClean="0">
                <a:solidFill>
                  <a:schemeClr val="bg1"/>
                </a:solidFill>
                <a:latin typeface="+mj-lt"/>
              </a:rPr>
              <a:t>For more information:  </a:t>
            </a:r>
            <a:r>
              <a:rPr lang="en-US" altLang="en-US" sz="1000" dirty="0" smtClean="0">
                <a:solidFill>
                  <a:schemeClr val="bg1"/>
                </a:solidFill>
                <a:latin typeface="+mj-lt"/>
                <a:hlinkClick r:id="rId3"/>
              </a:rPr>
              <a:t>www.nota-bene.com</a:t>
            </a:r>
            <a:r>
              <a:rPr lang="en-US" altLang="en-US" sz="1000" dirty="0" smtClean="0">
                <a:solidFill>
                  <a:schemeClr val="bg1"/>
                </a:solidFill>
                <a:latin typeface="+mj-lt"/>
              </a:rPr>
              <a:t> | </a:t>
            </a:r>
            <a:r>
              <a:rPr lang="en-US" altLang="en-US" sz="1000" dirty="0" smtClean="0">
                <a:solidFill>
                  <a:schemeClr val="bg1"/>
                </a:solidFill>
                <a:latin typeface="+mj-lt"/>
                <a:hlinkClick r:id="rId4"/>
              </a:rPr>
              <a:t>info@nota-bene.com</a:t>
            </a:r>
            <a:r>
              <a:rPr lang="en-US" altLang="en-US" sz="1000" dirty="0" smtClean="0">
                <a:solidFill>
                  <a:schemeClr val="bg1"/>
                </a:solidFill>
                <a:latin typeface="+mj-lt"/>
              </a:rPr>
              <a:t> | ©</a:t>
            </a:r>
            <a:r>
              <a:rPr lang="en-US" altLang="en-US" sz="1000" dirty="0" err="1" smtClean="0">
                <a:solidFill>
                  <a:schemeClr val="bg1"/>
                </a:solidFill>
                <a:latin typeface="+mj-lt"/>
              </a:rPr>
              <a:t>NotaBene</a:t>
            </a:r>
            <a:r>
              <a:rPr lang="en-US" altLang="en-US" sz="1000" dirty="0" smtClean="0">
                <a:solidFill>
                  <a:schemeClr val="bg1"/>
                </a:solidFill>
                <a:latin typeface="+mj-lt"/>
              </a:rPr>
              <a:t> 2016</a:t>
            </a:r>
          </a:p>
        </p:txBody>
      </p:sp>
      <p:sp>
        <p:nvSpPr>
          <p:cNvPr id="26" name="Rectangle 25"/>
          <p:cNvSpPr/>
          <p:nvPr/>
        </p:nvSpPr>
        <p:spPr>
          <a:xfrm>
            <a:off x="3760985" y="1005373"/>
            <a:ext cx="2754115" cy="8359532"/>
          </a:xfrm>
          <a:prstGeom prst="rect">
            <a:avLst/>
          </a:prstGeom>
          <a:solidFill>
            <a:srgbClr val="7C8E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 name="Group 126"/>
          <p:cNvGrpSpPr/>
          <p:nvPr/>
        </p:nvGrpSpPr>
        <p:grpSpPr>
          <a:xfrm>
            <a:off x="352641" y="6279541"/>
            <a:ext cx="2914041" cy="1918594"/>
            <a:chOff x="471055" y="2286000"/>
            <a:chExt cx="9759172" cy="6425404"/>
          </a:xfrm>
        </p:grpSpPr>
        <p:sp>
          <p:nvSpPr>
            <p:cNvPr id="28" name="Freeform 31"/>
            <p:cNvSpPr>
              <a:spLocks/>
            </p:cNvSpPr>
            <p:nvPr/>
          </p:nvSpPr>
          <p:spPr bwMode="auto">
            <a:xfrm>
              <a:off x="1655758" y="4343400"/>
              <a:ext cx="8478842" cy="1138261"/>
            </a:xfrm>
            <a:prstGeom prst="trapezoid">
              <a:avLst>
                <a:gd name="adj" fmla="val 240337"/>
              </a:avLst>
            </a:prstGeom>
            <a:solidFill>
              <a:schemeClr val="tx1">
                <a:lumMod val="75000"/>
                <a:lumOff val="25000"/>
              </a:schemeClr>
            </a:solidFill>
            <a:ln w="9525" cap="flat" cmpd="sng" algn="ctr">
              <a:noFill/>
              <a:prstDash val="solid"/>
            </a:ln>
            <a:effectLst>
              <a:outerShdw blurRad="40000" dist="23000" dir="5400000" rotWithShape="0">
                <a:srgbClr val="000000">
                  <a:alpha val="35000"/>
                </a:srgbClr>
              </a:outerShdw>
            </a:effectLst>
          </p:spPr>
          <p:txBody>
            <a:bodyPr anchor="ctr"/>
            <a:lstStyle/>
            <a:p>
              <a:pPr algn="ctr" fontAlgn="auto">
                <a:spcBef>
                  <a:spcPts val="0"/>
                </a:spcBef>
                <a:spcAft>
                  <a:spcPts val="0"/>
                </a:spcAft>
                <a:defRPr/>
              </a:pPr>
              <a:endParaRPr lang="da-DK" kern="0">
                <a:solidFill>
                  <a:sysClr val="window" lastClr="FFFFFF"/>
                </a:solidFill>
                <a:latin typeface="Calibri"/>
              </a:endParaRPr>
            </a:p>
          </p:txBody>
        </p:sp>
        <p:sp>
          <p:nvSpPr>
            <p:cNvPr id="29" name="Freeform 139"/>
            <p:cNvSpPr>
              <a:spLocks/>
            </p:cNvSpPr>
            <p:nvPr/>
          </p:nvSpPr>
          <p:spPr bwMode="auto">
            <a:xfrm>
              <a:off x="2078355" y="3707890"/>
              <a:ext cx="10879" cy="23058"/>
            </a:xfrm>
            <a:custGeom>
              <a:avLst/>
              <a:gdLst>
                <a:gd name="T0" fmla="*/ 2147483647 w 8"/>
                <a:gd name="T1" fmla="*/ 2147483647 h 18"/>
                <a:gd name="T2" fmla="*/ 2147483647 w 8"/>
                <a:gd name="T3" fmla="*/ 2147483647 h 18"/>
                <a:gd name="T4" fmla="*/ 0 w 8"/>
                <a:gd name="T5" fmla="*/ 0 h 18"/>
                <a:gd name="T6" fmla="*/ 2147483647 w 8"/>
                <a:gd name="T7" fmla="*/ 2147483647 h 18"/>
                <a:gd name="T8" fmla="*/ 2147483647 w 8"/>
                <a:gd name="T9" fmla="*/ 2147483647 h 18"/>
                <a:gd name="T10" fmla="*/ 2147483647 w 8"/>
                <a:gd name="T11" fmla="*/ 2147483647 h 18"/>
                <a:gd name="T12" fmla="*/ 0 60000 65536"/>
                <a:gd name="T13" fmla="*/ 0 60000 65536"/>
                <a:gd name="T14" fmla="*/ 0 60000 65536"/>
                <a:gd name="T15" fmla="*/ 0 60000 65536"/>
                <a:gd name="T16" fmla="*/ 0 60000 65536"/>
                <a:gd name="T17" fmla="*/ 0 60000 65536"/>
                <a:gd name="T18" fmla="*/ 0 w 8"/>
                <a:gd name="T19" fmla="*/ 0 h 18"/>
                <a:gd name="T20" fmla="*/ 8 w 8"/>
                <a:gd name="T21" fmla="*/ 18 h 18"/>
              </a:gdLst>
              <a:ahLst/>
              <a:cxnLst>
                <a:cxn ang="T12">
                  <a:pos x="T0" y="T1"/>
                </a:cxn>
                <a:cxn ang="T13">
                  <a:pos x="T2" y="T3"/>
                </a:cxn>
                <a:cxn ang="T14">
                  <a:pos x="T4" y="T5"/>
                </a:cxn>
                <a:cxn ang="T15">
                  <a:pos x="T6" y="T7"/>
                </a:cxn>
                <a:cxn ang="T16">
                  <a:pos x="T8" y="T9"/>
                </a:cxn>
                <a:cxn ang="T17">
                  <a:pos x="T10" y="T11"/>
                </a:cxn>
              </a:cxnLst>
              <a:rect l="T18" t="T19" r="T20" b="T21"/>
              <a:pathLst>
                <a:path w="8" h="18">
                  <a:moveTo>
                    <a:pt x="8" y="2"/>
                  </a:moveTo>
                  <a:lnTo>
                    <a:pt x="8" y="2"/>
                  </a:lnTo>
                  <a:lnTo>
                    <a:pt x="0" y="0"/>
                  </a:lnTo>
                  <a:lnTo>
                    <a:pt x="4" y="18"/>
                  </a:lnTo>
                  <a:lnTo>
                    <a:pt x="8" y="2"/>
                  </a:lnTo>
                  <a:close/>
                </a:path>
              </a:pathLst>
            </a:custGeom>
            <a:solidFill>
              <a:srgbClr val="FFFFFF"/>
            </a:solidFill>
            <a:ln w="9525">
              <a:noFill/>
              <a:round/>
              <a:headEnd/>
              <a:tailEnd/>
            </a:ln>
          </p:spPr>
          <p:txBody>
            <a:bodyPr/>
            <a:lstStyle/>
            <a:p>
              <a:endParaRPr lang="en-US"/>
            </a:p>
          </p:txBody>
        </p:sp>
        <p:grpSp>
          <p:nvGrpSpPr>
            <p:cNvPr id="30" name="Group 123"/>
            <p:cNvGrpSpPr/>
            <p:nvPr/>
          </p:nvGrpSpPr>
          <p:grpSpPr>
            <a:xfrm>
              <a:off x="5943600" y="2286000"/>
              <a:ext cx="4286627" cy="5861773"/>
              <a:chOff x="4414027" y="2286000"/>
              <a:chExt cx="4286627" cy="5861773"/>
            </a:xfrm>
          </p:grpSpPr>
          <p:sp>
            <p:nvSpPr>
              <p:cNvPr id="65" name="Freeform 102"/>
              <p:cNvSpPr>
                <a:spLocks/>
              </p:cNvSpPr>
              <p:nvPr/>
            </p:nvSpPr>
            <p:spPr bwMode="auto">
              <a:xfrm>
                <a:off x="6886662" y="3746319"/>
                <a:ext cx="1781358" cy="2587583"/>
              </a:xfrm>
              <a:custGeom>
                <a:avLst/>
                <a:gdLst>
                  <a:gd name="T0" fmla="*/ 2147483647 w 1310"/>
                  <a:gd name="T1" fmla="*/ 2147483647 h 2020"/>
                  <a:gd name="T2" fmla="*/ 2147483647 w 1310"/>
                  <a:gd name="T3" fmla="*/ 2147483647 h 2020"/>
                  <a:gd name="T4" fmla="*/ 2147483647 w 1310"/>
                  <a:gd name="T5" fmla="*/ 2147483647 h 2020"/>
                  <a:gd name="T6" fmla="*/ 2147483647 w 1310"/>
                  <a:gd name="T7" fmla="*/ 2147483647 h 2020"/>
                  <a:gd name="T8" fmla="*/ 0 w 1310"/>
                  <a:gd name="T9" fmla="*/ 2147483647 h 2020"/>
                  <a:gd name="T10" fmla="*/ 2147483647 w 1310"/>
                  <a:gd name="T11" fmla="*/ 2147483647 h 2020"/>
                  <a:gd name="T12" fmla="*/ 2147483647 w 1310"/>
                  <a:gd name="T13" fmla="*/ 2147483647 h 2020"/>
                  <a:gd name="T14" fmla="*/ 2147483647 w 1310"/>
                  <a:gd name="T15" fmla="*/ 2147483647 h 2020"/>
                  <a:gd name="T16" fmla="*/ 2147483647 w 1310"/>
                  <a:gd name="T17" fmla="*/ 2147483647 h 2020"/>
                  <a:gd name="T18" fmla="*/ 2147483647 w 1310"/>
                  <a:gd name="T19" fmla="*/ 2147483647 h 2020"/>
                  <a:gd name="T20" fmla="*/ 2147483647 w 1310"/>
                  <a:gd name="T21" fmla="*/ 2147483647 h 2020"/>
                  <a:gd name="T22" fmla="*/ 2147483647 w 1310"/>
                  <a:gd name="T23" fmla="*/ 2147483647 h 2020"/>
                  <a:gd name="T24" fmla="*/ 2147483647 w 1310"/>
                  <a:gd name="T25" fmla="*/ 2147483647 h 2020"/>
                  <a:gd name="T26" fmla="*/ 2147483647 w 1310"/>
                  <a:gd name="T27" fmla="*/ 2147483647 h 2020"/>
                  <a:gd name="T28" fmla="*/ 2147483647 w 1310"/>
                  <a:gd name="T29" fmla="*/ 2147483647 h 2020"/>
                  <a:gd name="T30" fmla="*/ 2147483647 w 1310"/>
                  <a:gd name="T31" fmla="*/ 2147483647 h 2020"/>
                  <a:gd name="T32" fmla="*/ 2147483647 w 1310"/>
                  <a:gd name="T33" fmla="*/ 2147483647 h 2020"/>
                  <a:gd name="T34" fmla="*/ 2147483647 w 1310"/>
                  <a:gd name="T35" fmla="*/ 2147483647 h 2020"/>
                  <a:gd name="T36" fmla="*/ 2147483647 w 1310"/>
                  <a:gd name="T37" fmla="*/ 2147483647 h 2020"/>
                  <a:gd name="T38" fmla="*/ 2147483647 w 1310"/>
                  <a:gd name="T39" fmla="*/ 2147483647 h 2020"/>
                  <a:gd name="T40" fmla="*/ 2147483647 w 1310"/>
                  <a:gd name="T41" fmla="*/ 2147483647 h 2020"/>
                  <a:gd name="T42" fmla="*/ 2147483647 w 1310"/>
                  <a:gd name="T43" fmla="*/ 2147483647 h 2020"/>
                  <a:gd name="T44" fmla="*/ 2147483647 w 1310"/>
                  <a:gd name="T45" fmla="*/ 2147483647 h 2020"/>
                  <a:gd name="T46" fmla="*/ 2147483647 w 1310"/>
                  <a:gd name="T47" fmla="*/ 2147483647 h 2020"/>
                  <a:gd name="T48" fmla="*/ 2147483647 w 1310"/>
                  <a:gd name="T49" fmla="*/ 2147483647 h 2020"/>
                  <a:gd name="T50" fmla="*/ 2147483647 w 1310"/>
                  <a:gd name="T51" fmla="*/ 2147483647 h 2020"/>
                  <a:gd name="T52" fmla="*/ 2147483647 w 1310"/>
                  <a:gd name="T53" fmla="*/ 2147483647 h 2020"/>
                  <a:gd name="T54" fmla="*/ 2147483647 w 1310"/>
                  <a:gd name="T55" fmla="*/ 2147483647 h 2020"/>
                  <a:gd name="T56" fmla="*/ 2147483647 w 1310"/>
                  <a:gd name="T57" fmla="*/ 2147483647 h 2020"/>
                  <a:gd name="T58" fmla="*/ 2147483647 w 1310"/>
                  <a:gd name="T59" fmla="*/ 2147483647 h 2020"/>
                  <a:gd name="T60" fmla="*/ 2147483647 w 1310"/>
                  <a:gd name="T61" fmla="*/ 2147483647 h 2020"/>
                  <a:gd name="T62" fmla="*/ 2147483647 w 1310"/>
                  <a:gd name="T63" fmla="*/ 2147483647 h 2020"/>
                  <a:gd name="T64" fmla="*/ 2147483647 w 1310"/>
                  <a:gd name="T65" fmla="*/ 2147483647 h 2020"/>
                  <a:gd name="T66" fmla="*/ 2147483647 w 1310"/>
                  <a:gd name="T67" fmla="*/ 2147483647 h 2020"/>
                  <a:gd name="T68" fmla="*/ 2147483647 w 1310"/>
                  <a:gd name="T69" fmla="*/ 2147483647 h 2020"/>
                  <a:gd name="T70" fmla="*/ 2147483647 w 1310"/>
                  <a:gd name="T71" fmla="*/ 2147483647 h 2020"/>
                  <a:gd name="T72" fmla="*/ 2147483647 w 1310"/>
                  <a:gd name="T73" fmla="*/ 2147483647 h 2020"/>
                  <a:gd name="T74" fmla="*/ 2147483647 w 1310"/>
                  <a:gd name="T75" fmla="*/ 2147483647 h 2020"/>
                  <a:gd name="T76" fmla="*/ 2147483647 w 1310"/>
                  <a:gd name="T77" fmla="*/ 2147483647 h 2020"/>
                  <a:gd name="T78" fmla="*/ 2147483647 w 1310"/>
                  <a:gd name="T79" fmla="*/ 2147483647 h 2020"/>
                  <a:gd name="T80" fmla="*/ 2147483647 w 1310"/>
                  <a:gd name="T81" fmla="*/ 2147483647 h 2020"/>
                  <a:gd name="T82" fmla="*/ 2147483647 w 1310"/>
                  <a:gd name="T83" fmla="*/ 2147483647 h 2020"/>
                  <a:gd name="T84" fmla="*/ 2147483647 w 1310"/>
                  <a:gd name="T85" fmla="*/ 2147483647 h 2020"/>
                  <a:gd name="T86" fmla="*/ 2147483647 w 1310"/>
                  <a:gd name="T87" fmla="*/ 2147483647 h 2020"/>
                  <a:gd name="T88" fmla="*/ 2147483647 w 1310"/>
                  <a:gd name="T89" fmla="*/ 2147483647 h 2020"/>
                  <a:gd name="T90" fmla="*/ 2147483647 w 1310"/>
                  <a:gd name="T91" fmla="*/ 2147483647 h 2020"/>
                  <a:gd name="T92" fmla="*/ 2147483647 w 1310"/>
                  <a:gd name="T93" fmla="*/ 2147483647 h 2020"/>
                  <a:gd name="T94" fmla="*/ 2147483647 w 1310"/>
                  <a:gd name="T95" fmla="*/ 2147483647 h 2020"/>
                  <a:gd name="T96" fmla="*/ 2147483647 w 1310"/>
                  <a:gd name="T97" fmla="*/ 2147483647 h 2020"/>
                  <a:gd name="T98" fmla="*/ 2147483647 w 1310"/>
                  <a:gd name="T99" fmla="*/ 2147483647 h 2020"/>
                  <a:gd name="T100" fmla="*/ 2147483647 w 1310"/>
                  <a:gd name="T101" fmla="*/ 2147483647 h 202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310"/>
                  <a:gd name="T154" fmla="*/ 0 h 2020"/>
                  <a:gd name="T155" fmla="*/ 1310 w 1310"/>
                  <a:gd name="T156" fmla="*/ 2020 h 202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310" h="2020">
                    <a:moveTo>
                      <a:pt x="302" y="1960"/>
                    </a:moveTo>
                    <a:lnTo>
                      <a:pt x="302" y="1960"/>
                    </a:lnTo>
                    <a:lnTo>
                      <a:pt x="286" y="1996"/>
                    </a:lnTo>
                    <a:lnTo>
                      <a:pt x="174" y="1998"/>
                    </a:lnTo>
                    <a:lnTo>
                      <a:pt x="124" y="1998"/>
                    </a:lnTo>
                    <a:lnTo>
                      <a:pt x="82" y="1994"/>
                    </a:lnTo>
                    <a:lnTo>
                      <a:pt x="46" y="1990"/>
                    </a:lnTo>
                    <a:lnTo>
                      <a:pt x="32" y="1986"/>
                    </a:lnTo>
                    <a:lnTo>
                      <a:pt x="20" y="1982"/>
                    </a:lnTo>
                    <a:lnTo>
                      <a:pt x="12" y="1978"/>
                    </a:lnTo>
                    <a:lnTo>
                      <a:pt x="6" y="1972"/>
                    </a:lnTo>
                    <a:lnTo>
                      <a:pt x="2" y="1964"/>
                    </a:lnTo>
                    <a:lnTo>
                      <a:pt x="0" y="1956"/>
                    </a:lnTo>
                    <a:lnTo>
                      <a:pt x="2" y="1950"/>
                    </a:lnTo>
                    <a:lnTo>
                      <a:pt x="6" y="1942"/>
                    </a:lnTo>
                    <a:lnTo>
                      <a:pt x="10" y="1936"/>
                    </a:lnTo>
                    <a:lnTo>
                      <a:pt x="16" y="1928"/>
                    </a:lnTo>
                    <a:lnTo>
                      <a:pt x="34" y="1916"/>
                    </a:lnTo>
                    <a:lnTo>
                      <a:pt x="56" y="1906"/>
                    </a:lnTo>
                    <a:lnTo>
                      <a:pt x="84" y="1896"/>
                    </a:lnTo>
                    <a:lnTo>
                      <a:pt x="116" y="1886"/>
                    </a:lnTo>
                    <a:lnTo>
                      <a:pt x="152" y="1878"/>
                    </a:lnTo>
                    <a:lnTo>
                      <a:pt x="190" y="1870"/>
                    </a:lnTo>
                    <a:lnTo>
                      <a:pt x="274" y="1858"/>
                    </a:lnTo>
                    <a:lnTo>
                      <a:pt x="366" y="1850"/>
                    </a:lnTo>
                    <a:lnTo>
                      <a:pt x="458" y="1844"/>
                    </a:lnTo>
                    <a:lnTo>
                      <a:pt x="550" y="1838"/>
                    </a:lnTo>
                    <a:lnTo>
                      <a:pt x="572" y="1838"/>
                    </a:lnTo>
                    <a:lnTo>
                      <a:pt x="592" y="1834"/>
                    </a:lnTo>
                    <a:lnTo>
                      <a:pt x="610" y="1828"/>
                    </a:lnTo>
                    <a:lnTo>
                      <a:pt x="628" y="1822"/>
                    </a:lnTo>
                    <a:lnTo>
                      <a:pt x="646" y="1814"/>
                    </a:lnTo>
                    <a:lnTo>
                      <a:pt x="662" y="1804"/>
                    </a:lnTo>
                    <a:lnTo>
                      <a:pt x="676" y="1792"/>
                    </a:lnTo>
                    <a:lnTo>
                      <a:pt x="692" y="1780"/>
                    </a:lnTo>
                    <a:lnTo>
                      <a:pt x="704" y="1768"/>
                    </a:lnTo>
                    <a:lnTo>
                      <a:pt x="716" y="1754"/>
                    </a:lnTo>
                    <a:lnTo>
                      <a:pt x="740" y="1724"/>
                    </a:lnTo>
                    <a:lnTo>
                      <a:pt x="760" y="1692"/>
                    </a:lnTo>
                    <a:lnTo>
                      <a:pt x="776" y="1658"/>
                    </a:lnTo>
                    <a:lnTo>
                      <a:pt x="792" y="1626"/>
                    </a:lnTo>
                    <a:lnTo>
                      <a:pt x="806" y="1592"/>
                    </a:lnTo>
                    <a:lnTo>
                      <a:pt x="828" y="1532"/>
                    </a:lnTo>
                    <a:lnTo>
                      <a:pt x="840" y="1506"/>
                    </a:lnTo>
                    <a:lnTo>
                      <a:pt x="850" y="1484"/>
                    </a:lnTo>
                    <a:lnTo>
                      <a:pt x="860" y="1468"/>
                    </a:lnTo>
                    <a:lnTo>
                      <a:pt x="864" y="1462"/>
                    </a:lnTo>
                    <a:lnTo>
                      <a:pt x="870" y="1458"/>
                    </a:lnTo>
                    <a:lnTo>
                      <a:pt x="882" y="1450"/>
                    </a:lnTo>
                    <a:lnTo>
                      <a:pt x="894" y="1438"/>
                    </a:lnTo>
                    <a:lnTo>
                      <a:pt x="908" y="1424"/>
                    </a:lnTo>
                    <a:lnTo>
                      <a:pt x="922" y="1404"/>
                    </a:lnTo>
                    <a:lnTo>
                      <a:pt x="936" y="1380"/>
                    </a:lnTo>
                    <a:lnTo>
                      <a:pt x="952" y="1350"/>
                    </a:lnTo>
                    <a:lnTo>
                      <a:pt x="966" y="1314"/>
                    </a:lnTo>
                    <a:lnTo>
                      <a:pt x="982" y="1272"/>
                    </a:lnTo>
                    <a:lnTo>
                      <a:pt x="996" y="1220"/>
                    </a:lnTo>
                    <a:lnTo>
                      <a:pt x="1010" y="1160"/>
                    </a:lnTo>
                    <a:lnTo>
                      <a:pt x="1022" y="1092"/>
                    </a:lnTo>
                    <a:lnTo>
                      <a:pt x="1036" y="1014"/>
                    </a:lnTo>
                    <a:lnTo>
                      <a:pt x="1046" y="924"/>
                    </a:lnTo>
                    <a:lnTo>
                      <a:pt x="1058" y="824"/>
                    </a:lnTo>
                    <a:lnTo>
                      <a:pt x="1066" y="712"/>
                    </a:lnTo>
                    <a:lnTo>
                      <a:pt x="1074" y="588"/>
                    </a:lnTo>
                    <a:lnTo>
                      <a:pt x="1080" y="466"/>
                    </a:lnTo>
                    <a:lnTo>
                      <a:pt x="1092" y="362"/>
                    </a:lnTo>
                    <a:lnTo>
                      <a:pt x="1106" y="274"/>
                    </a:lnTo>
                    <a:lnTo>
                      <a:pt x="1120" y="202"/>
                    </a:lnTo>
                    <a:lnTo>
                      <a:pt x="1128" y="172"/>
                    </a:lnTo>
                    <a:lnTo>
                      <a:pt x="1136" y="144"/>
                    </a:lnTo>
                    <a:lnTo>
                      <a:pt x="1146" y="118"/>
                    </a:lnTo>
                    <a:lnTo>
                      <a:pt x="1154" y="98"/>
                    </a:lnTo>
                    <a:lnTo>
                      <a:pt x="1164" y="78"/>
                    </a:lnTo>
                    <a:lnTo>
                      <a:pt x="1172" y="62"/>
                    </a:lnTo>
                    <a:lnTo>
                      <a:pt x="1182" y="48"/>
                    </a:lnTo>
                    <a:lnTo>
                      <a:pt x="1192" y="36"/>
                    </a:lnTo>
                    <a:lnTo>
                      <a:pt x="1200" y="26"/>
                    </a:lnTo>
                    <a:lnTo>
                      <a:pt x="1210" y="18"/>
                    </a:lnTo>
                    <a:lnTo>
                      <a:pt x="1226" y="6"/>
                    </a:lnTo>
                    <a:lnTo>
                      <a:pt x="1242" y="2"/>
                    </a:lnTo>
                    <a:lnTo>
                      <a:pt x="1256" y="0"/>
                    </a:lnTo>
                    <a:lnTo>
                      <a:pt x="1268" y="2"/>
                    </a:lnTo>
                    <a:lnTo>
                      <a:pt x="1276" y="4"/>
                    </a:lnTo>
                    <a:lnTo>
                      <a:pt x="1284" y="8"/>
                    </a:lnTo>
                    <a:lnTo>
                      <a:pt x="1296" y="18"/>
                    </a:lnTo>
                    <a:lnTo>
                      <a:pt x="1304" y="30"/>
                    </a:lnTo>
                    <a:lnTo>
                      <a:pt x="1308" y="46"/>
                    </a:lnTo>
                    <a:lnTo>
                      <a:pt x="1310" y="64"/>
                    </a:lnTo>
                    <a:lnTo>
                      <a:pt x="1310" y="84"/>
                    </a:lnTo>
                    <a:lnTo>
                      <a:pt x="1308" y="108"/>
                    </a:lnTo>
                    <a:lnTo>
                      <a:pt x="1304" y="132"/>
                    </a:lnTo>
                    <a:lnTo>
                      <a:pt x="1298" y="160"/>
                    </a:lnTo>
                    <a:lnTo>
                      <a:pt x="1282" y="218"/>
                    </a:lnTo>
                    <a:lnTo>
                      <a:pt x="1262" y="286"/>
                    </a:lnTo>
                    <a:lnTo>
                      <a:pt x="1240" y="358"/>
                    </a:lnTo>
                    <a:lnTo>
                      <a:pt x="1216" y="434"/>
                    </a:lnTo>
                    <a:lnTo>
                      <a:pt x="1212" y="454"/>
                    </a:lnTo>
                    <a:lnTo>
                      <a:pt x="1206" y="480"/>
                    </a:lnTo>
                    <a:lnTo>
                      <a:pt x="1200" y="538"/>
                    </a:lnTo>
                    <a:lnTo>
                      <a:pt x="1196" y="608"/>
                    </a:lnTo>
                    <a:lnTo>
                      <a:pt x="1192" y="688"/>
                    </a:lnTo>
                    <a:lnTo>
                      <a:pt x="1192" y="774"/>
                    </a:lnTo>
                    <a:lnTo>
                      <a:pt x="1192" y="866"/>
                    </a:lnTo>
                    <a:lnTo>
                      <a:pt x="1198" y="1062"/>
                    </a:lnTo>
                    <a:lnTo>
                      <a:pt x="1212" y="1438"/>
                    </a:lnTo>
                    <a:lnTo>
                      <a:pt x="1216" y="1592"/>
                    </a:lnTo>
                    <a:lnTo>
                      <a:pt x="1218" y="1654"/>
                    </a:lnTo>
                    <a:lnTo>
                      <a:pt x="1216" y="1702"/>
                    </a:lnTo>
                    <a:lnTo>
                      <a:pt x="1214" y="1726"/>
                    </a:lnTo>
                    <a:lnTo>
                      <a:pt x="1210" y="1748"/>
                    </a:lnTo>
                    <a:lnTo>
                      <a:pt x="1206" y="1768"/>
                    </a:lnTo>
                    <a:lnTo>
                      <a:pt x="1198" y="1790"/>
                    </a:lnTo>
                    <a:lnTo>
                      <a:pt x="1190" y="1810"/>
                    </a:lnTo>
                    <a:lnTo>
                      <a:pt x="1178" y="1828"/>
                    </a:lnTo>
                    <a:lnTo>
                      <a:pt x="1166" y="1846"/>
                    </a:lnTo>
                    <a:lnTo>
                      <a:pt x="1152" y="1864"/>
                    </a:lnTo>
                    <a:lnTo>
                      <a:pt x="1138" y="1880"/>
                    </a:lnTo>
                    <a:lnTo>
                      <a:pt x="1122" y="1896"/>
                    </a:lnTo>
                    <a:lnTo>
                      <a:pt x="1104" y="1912"/>
                    </a:lnTo>
                    <a:lnTo>
                      <a:pt x="1086" y="1926"/>
                    </a:lnTo>
                    <a:lnTo>
                      <a:pt x="1066" y="1938"/>
                    </a:lnTo>
                    <a:lnTo>
                      <a:pt x="1046" y="1950"/>
                    </a:lnTo>
                    <a:lnTo>
                      <a:pt x="1026" y="1962"/>
                    </a:lnTo>
                    <a:lnTo>
                      <a:pt x="1004" y="1972"/>
                    </a:lnTo>
                    <a:lnTo>
                      <a:pt x="998" y="1948"/>
                    </a:lnTo>
                    <a:lnTo>
                      <a:pt x="954" y="1956"/>
                    </a:lnTo>
                    <a:lnTo>
                      <a:pt x="962" y="1988"/>
                    </a:lnTo>
                    <a:lnTo>
                      <a:pt x="926" y="2000"/>
                    </a:lnTo>
                    <a:lnTo>
                      <a:pt x="890" y="2008"/>
                    </a:lnTo>
                    <a:lnTo>
                      <a:pt x="854" y="2014"/>
                    </a:lnTo>
                    <a:lnTo>
                      <a:pt x="816" y="2018"/>
                    </a:lnTo>
                    <a:lnTo>
                      <a:pt x="780" y="2020"/>
                    </a:lnTo>
                    <a:lnTo>
                      <a:pt x="742" y="2020"/>
                    </a:lnTo>
                    <a:lnTo>
                      <a:pt x="704" y="2016"/>
                    </a:lnTo>
                    <a:lnTo>
                      <a:pt x="668" y="2012"/>
                    </a:lnTo>
                    <a:lnTo>
                      <a:pt x="630" y="2006"/>
                    </a:lnTo>
                    <a:lnTo>
                      <a:pt x="592" y="2002"/>
                    </a:lnTo>
                    <a:lnTo>
                      <a:pt x="550" y="1998"/>
                    </a:lnTo>
                    <a:lnTo>
                      <a:pt x="508" y="1996"/>
                    </a:lnTo>
                    <a:lnTo>
                      <a:pt x="422" y="1994"/>
                    </a:lnTo>
                    <a:lnTo>
                      <a:pt x="334" y="1996"/>
                    </a:lnTo>
                    <a:lnTo>
                      <a:pt x="340" y="1980"/>
                    </a:lnTo>
                    <a:lnTo>
                      <a:pt x="302" y="1960"/>
                    </a:lnTo>
                    <a:close/>
                  </a:path>
                </a:pathLst>
              </a:custGeom>
              <a:solidFill>
                <a:schemeClr val="tx1">
                  <a:lumMod val="85000"/>
                  <a:lumOff val="15000"/>
                </a:schemeClr>
              </a:solidFill>
              <a:ln w="9525">
                <a:noFill/>
                <a:round/>
                <a:headEnd/>
                <a:tailEnd/>
              </a:ln>
            </p:spPr>
            <p:txBody>
              <a:bodyPr/>
              <a:lstStyle/>
              <a:p>
                <a:endParaRPr lang="en-US"/>
              </a:p>
            </p:txBody>
          </p:sp>
          <p:sp>
            <p:nvSpPr>
              <p:cNvPr id="66" name="Freeform 103"/>
              <p:cNvSpPr>
                <a:spLocks/>
              </p:cNvSpPr>
              <p:nvPr/>
            </p:nvSpPr>
            <p:spPr bwMode="auto">
              <a:xfrm>
                <a:off x="8194803" y="6272415"/>
                <a:ext cx="505851" cy="1754945"/>
              </a:xfrm>
              <a:custGeom>
                <a:avLst/>
                <a:gdLst>
                  <a:gd name="T0" fmla="*/ 2147483647 w 372"/>
                  <a:gd name="T1" fmla="*/ 2147483647 h 1370"/>
                  <a:gd name="T2" fmla="*/ 2147483647 w 372"/>
                  <a:gd name="T3" fmla="*/ 2147483647 h 1370"/>
                  <a:gd name="T4" fmla="*/ 2147483647 w 372"/>
                  <a:gd name="T5" fmla="*/ 2147483647 h 1370"/>
                  <a:gd name="T6" fmla="*/ 2147483647 w 372"/>
                  <a:gd name="T7" fmla="*/ 2147483647 h 1370"/>
                  <a:gd name="T8" fmla="*/ 2147483647 w 372"/>
                  <a:gd name="T9" fmla="*/ 2147483647 h 1370"/>
                  <a:gd name="T10" fmla="*/ 2147483647 w 372"/>
                  <a:gd name="T11" fmla="*/ 2147483647 h 1370"/>
                  <a:gd name="T12" fmla="*/ 2147483647 w 372"/>
                  <a:gd name="T13" fmla="*/ 2147483647 h 1370"/>
                  <a:gd name="T14" fmla="*/ 2147483647 w 372"/>
                  <a:gd name="T15" fmla="*/ 2147483647 h 1370"/>
                  <a:gd name="T16" fmla="*/ 2147483647 w 372"/>
                  <a:gd name="T17" fmla="*/ 2147483647 h 1370"/>
                  <a:gd name="T18" fmla="*/ 2147483647 w 372"/>
                  <a:gd name="T19" fmla="*/ 2147483647 h 1370"/>
                  <a:gd name="T20" fmla="*/ 2147483647 w 372"/>
                  <a:gd name="T21" fmla="*/ 2147483647 h 1370"/>
                  <a:gd name="T22" fmla="*/ 2147483647 w 372"/>
                  <a:gd name="T23" fmla="*/ 2147483647 h 1370"/>
                  <a:gd name="T24" fmla="*/ 2147483647 w 372"/>
                  <a:gd name="T25" fmla="*/ 2147483647 h 1370"/>
                  <a:gd name="T26" fmla="*/ 2147483647 w 372"/>
                  <a:gd name="T27" fmla="*/ 2147483647 h 1370"/>
                  <a:gd name="T28" fmla="*/ 2147483647 w 372"/>
                  <a:gd name="T29" fmla="*/ 2147483647 h 1370"/>
                  <a:gd name="T30" fmla="*/ 2147483647 w 372"/>
                  <a:gd name="T31" fmla="*/ 2147483647 h 1370"/>
                  <a:gd name="T32" fmla="*/ 2147483647 w 372"/>
                  <a:gd name="T33" fmla="*/ 2147483647 h 1370"/>
                  <a:gd name="T34" fmla="*/ 2147483647 w 372"/>
                  <a:gd name="T35" fmla="*/ 2147483647 h 1370"/>
                  <a:gd name="T36" fmla="*/ 2147483647 w 372"/>
                  <a:gd name="T37" fmla="*/ 2147483647 h 1370"/>
                  <a:gd name="T38" fmla="*/ 2147483647 w 372"/>
                  <a:gd name="T39" fmla="*/ 2147483647 h 1370"/>
                  <a:gd name="T40" fmla="*/ 0 w 372"/>
                  <a:gd name="T41" fmla="*/ 2147483647 h 1370"/>
                  <a:gd name="T42" fmla="*/ 0 w 372"/>
                  <a:gd name="T43" fmla="*/ 2147483647 h 1370"/>
                  <a:gd name="T44" fmla="*/ 2147483647 w 372"/>
                  <a:gd name="T45" fmla="*/ 0 h 1370"/>
                  <a:gd name="T46" fmla="*/ 2147483647 w 372"/>
                  <a:gd name="T47" fmla="*/ 2147483647 h 137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372"/>
                  <a:gd name="T73" fmla="*/ 0 h 1370"/>
                  <a:gd name="T74" fmla="*/ 372 w 372"/>
                  <a:gd name="T75" fmla="*/ 1370 h 1370"/>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372" h="1370">
                    <a:moveTo>
                      <a:pt x="372" y="1336"/>
                    </a:moveTo>
                    <a:lnTo>
                      <a:pt x="372" y="1336"/>
                    </a:lnTo>
                    <a:lnTo>
                      <a:pt x="366" y="1344"/>
                    </a:lnTo>
                    <a:lnTo>
                      <a:pt x="360" y="1352"/>
                    </a:lnTo>
                    <a:lnTo>
                      <a:pt x="352" y="1360"/>
                    </a:lnTo>
                    <a:lnTo>
                      <a:pt x="342" y="1366"/>
                    </a:lnTo>
                    <a:lnTo>
                      <a:pt x="330" y="1370"/>
                    </a:lnTo>
                    <a:lnTo>
                      <a:pt x="324" y="1370"/>
                    </a:lnTo>
                    <a:lnTo>
                      <a:pt x="318" y="1370"/>
                    </a:lnTo>
                    <a:lnTo>
                      <a:pt x="312" y="1368"/>
                    </a:lnTo>
                    <a:lnTo>
                      <a:pt x="306" y="1362"/>
                    </a:lnTo>
                    <a:lnTo>
                      <a:pt x="302" y="1358"/>
                    </a:lnTo>
                    <a:lnTo>
                      <a:pt x="298" y="1346"/>
                    </a:lnTo>
                    <a:lnTo>
                      <a:pt x="284" y="1306"/>
                    </a:lnTo>
                    <a:lnTo>
                      <a:pt x="270" y="1246"/>
                    </a:lnTo>
                    <a:lnTo>
                      <a:pt x="250" y="1170"/>
                    </a:lnTo>
                    <a:lnTo>
                      <a:pt x="206" y="980"/>
                    </a:lnTo>
                    <a:lnTo>
                      <a:pt x="156" y="756"/>
                    </a:lnTo>
                    <a:lnTo>
                      <a:pt x="60" y="310"/>
                    </a:lnTo>
                    <a:lnTo>
                      <a:pt x="0" y="16"/>
                    </a:lnTo>
                    <a:lnTo>
                      <a:pt x="42" y="0"/>
                    </a:lnTo>
                    <a:lnTo>
                      <a:pt x="372" y="1336"/>
                    </a:lnTo>
                    <a:close/>
                  </a:path>
                </a:pathLst>
              </a:custGeom>
              <a:solidFill>
                <a:schemeClr val="tx1">
                  <a:lumMod val="85000"/>
                  <a:lumOff val="15000"/>
                </a:schemeClr>
              </a:solidFill>
              <a:ln w="9525">
                <a:noFill/>
                <a:round/>
                <a:headEnd/>
                <a:tailEnd/>
              </a:ln>
            </p:spPr>
            <p:txBody>
              <a:bodyPr/>
              <a:lstStyle/>
              <a:p>
                <a:endParaRPr lang="en-US"/>
              </a:p>
            </p:txBody>
          </p:sp>
          <p:sp>
            <p:nvSpPr>
              <p:cNvPr id="67" name="Freeform 104"/>
              <p:cNvSpPr>
                <a:spLocks/>
              </p:cNvSpPr>
              <p:nvPr/>
            </p:nvSpPr>
            <p:spPr bwMode="auto">
              <a:xfrm>
                <a:off x="8183925" y="6241671"/>
                <a:ext cx="67991" cy="51239"/>
              </a:xfrm>
              <a:custGeom>
                <a:avLst/>
                <a:gdLst>
                  <a:gd name="T0" fmla="*/ 2147483647 w 50"/>
                  <a:gd name="T1" fmla="*/ 0 h 40"/>
                  <a:gd name="T2" fmla="*/ 2147483647 w 50"/>
                  <a:gd name="T3" fmla="*/ 2147483647 h 40"/>
                  <a:gd name="T4" fmla="*/ 2147483647 w 50"/>
                  <a:gd name="T5" fmla="*/ 2147483647 h 40"/>
                  <a:gd name="T6" fmla="*/ 2147483647 w 50"/>
                  <a:gd name="T7" fmla="*/ 2147483647 h 40"/>
                  <a:gd name="T8" fmla="*/ 2147483647 w 50"/>
                  <a:gd name="T9" fmla="*/ 2147483647 h 40"/>
                  <a:gd name="T10" fmla="*/ 0 w 50"/>
                  <a:gd name="T11" fmla="*/ 2147483647 h 40"/>
                  <a:gd name="T12" fmla="*/ 2147483647 w 50"/>
                  <a:gd name="T13" fmla="*/ 0 h 40"/>
                  <a:gd name="T14" fmla="*/ 0 60000 65536"/>
                  <a:gd name="T15" fmla="*/ 0 60000 65536"/>
                  <a:gd name="T16" fmla="*/ 0 60000 65536"/>
                  <a:gd name="T17" fmla="*/ 0 60000 65536"/>
                  <a:gd name="T18" fmla="*/ 0 60000 65536"/>
                  <a:gd name="T19" fmla="*/ 0 60000 65536"/>
                  <a:gd name="T20" fmla="*/ 0 60000 65536"/>
                  <a:gd name="T21" fmla="*/ 0 w 50"/>
                  <a:gd name="T22" fmla="*/ 0 h 40"/>
                  <a:gd name="T23" fmla="*/ 50 w 50"/>
                  <a:gd name="T24" fmla="*/ 40 h 4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0" h="40">
                    <a:moveTo>
                      <a:pt x="44" y="0"/>
                    </a:moveTo>
                    <a:lnTo>
                      <a:pt x="50" y="24"/>
                    </a:lnTo>
                    <a:lnTo>
                      <a:pt x="8" y="40"/>
                    </a:lnTo>
                    <a:lnTo>
                      <a:pt x="0" y="8"/>
                    </a:lnTo>
                    <a:lnTo>
                      <a:pt x="44" y="0"/>
                    </a:lnTo>
                    <a:close/>
                  </a:path>
                </a:pathLst>
              </a:custGeom>
              <a:solidFill>
                <a:srgbClr val="000000"/>
              </a:solidFill>
              <a:ln w="9525">
                <a:noFill/>
                <a:round/>
                <a:headEnd/>
                <a:tailEnd/>
              </a:ln>
            </p:spPr>
            <p:txBody>
              <a:bodyPr/>
              <a:lstStyle/>
              <a:p>
                <a:endParaRPr lang="en-US"/>
              </a:p>
            </p:txBody>
          </p:sp>
          <p:sp>
            <p:nvSpPr>
              <p:cNvPr id="68" name="Freeform 105"/>
              <p:cNvSpPr>
                <a:spLocks/>
              </p:cNvSpPr>
              <p:nvPr/>
            </p:nvSpPr>
            <p:spPr bwMode="auto">
              <a:xfrm>
                <a:off x="6573904" y="6303158"/>
                <a:ext cx="766936" cy="1652466"/>
              </a:xfrm>
              <a:custGeom>
                <a:avLst/>
                <a:gdLst>
                  <a:gd name="T0" fmla="*/ 2147483647 w 564"/>
                  <a:gd name="T1" fmla="*/ 0 h 1290"/>
                  <a:gd name="T2" fmla="*/ 2147483647 w 564"/>
                  <a:gd name="T3" fmla="*/ 0 h 1290"/>
                  <a:gd name="T4" fmla="*/ 2147483647 w 564"/>
                  <a:gd name="T5" fmla="*/ 0 h 1290"/>
                  <a:gd name="T6" fmla="*/ 2147483647 w 564"/>
                  <a:gd name="T7" fmla="*/ 2147483647 h 1290"/>
                  <a:gd name="T8" fmla="*/ 2147483647 w 564"/>
                  <a:gd name="T9" fmla="*/ 2147483647 h 1290"/>
                  <a:gd name="T10" fmla="*/ 2147483647 w 564"/>
                  <a:gd name="T11" fmla="*/ 2147483647 h 1290"/>
                  <a:gd name="T12" fmla="*/ 2147483647 w 564"/>
                  <a:gd name="T13" fmla="*/ 2147483647 h 1290"/>
                  <a:gd name="T14" fmla="*/ 2147483647 w 564"/>
                  <a:gd name="T15" fmla="*/ 2147483647 h 1290"/>
                  <a:gd name="T16" fmla="*/ 2147483647 w 564"/>
                  <a:gd name="T17" fmla="*/ 2147483647 h 1290"/>
                  <a:gd name="T18" fmla="*/ 2147483647 w 564"/>
                  <a:gd name="T19" fmla="*/ 2147483647 h 1290"/>
                  <a:gd name="T20" fmla="*/ 2147483647 w 564"/>
                  <a:gd name="T21" fmla="*/ 2147483647 h 1290"/>
                  <a:gd name="T22" fmla="*/ 2147483647 w 564"/>
                  <a:gd name="T23" fmla="*/ 2147483647 h 1290"/>
                  <a:gd name="T24" fmla="*/ 2147483647 w 564"/>
                  <a:gd name="T25" fmla="*/ 2147483647 h 1290"/>
                  <a:gd name="T26" fmla="*/ 0 w 564"/>
                  <a:gd name="T27" fmla="*/ 2147483647 h 1290"/>
                  <a:gd name="T28" fmla="*/ 0 w 564"/>
                  <a:gd name="T29" fmla="*/ 2147483647 h 1290"/>
                  <a:gd name="T30" fmla="*/ 0 w 564"/>
                  <a:gd name="T31" fmla="*/ 2147483647 h 1290"/>
                  <a:gd name="T32" fmla="*/ 2147483647 w 564"/>
                  <a:gd name="T33" fmla="*/ 2147483647 h 1290"/>
                  <a:gd name="T34" fmla="*/ 2147483647 w 564"/>
                  <a:gd name="T35" fmla="*/ 2147483647 h 1290"/>
                  <a:gd name="T36" fmla="*/ 2147483647 w 564"/>
                  <a:gd name="T37" fmla="*/ 2147483647 h 1290"/>
                  <a:gd name="T38" fmla="*/ 2147483647 w 564"/>
                  <a:gd name="T39" fmla="*/ 2147483647 h 1290"/>
                  <a:gd name="T40" fmla="*/ 2147483647 w 564"/>
                  <a:gd name="T41" fmla="*/ 2147483647 h 1290"/>
                  <a:gd name="T42" fmla="*/ 2147483647 w 564"/>
                  <a:gd name="T43" fmla="*/ 2147483647 h 1290"/>
                  <a:gd name="T44" fmla="*/ 2147483647 w 564"/>
                  <a:gd name="T45" fmla="*/ 2147483647 h 1290"/>
                  <a:gd name="T46" fmla="*/ 2147483647 w 564"/>
                  <a:gd name="T47" fmla="*/ 0 h 1290"/>
                  <a:gd name="T48" fmla="*/ 2147483647 w 564"/>
                  <a:gd name="T49" fmla="*/ 0 h 129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564"/>
                  <a:gd name="T76" fmla="*/ 0 h 1290"/>
                  <a:gd name="T77" fmla="*/ 564 w 564"/>
                  <a:gd name="T78" fmla="*/ 1290 h 129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564" h="1290">
                    <a:moveTo>
                      <a:pt x="516" y="0"/>
                    </a:moveTo>
                    <a:lnTo>
                      <a:pt x="516" y="0"/>
                    </a:lnTo>
                    <a:lnTo>
                      <a:pt x="564" y="0"/>
                    </a:lnTo>
                    <a:lnTo>
                      <a:pt x="68" y="1284"/>
                    </a:lnTo>
                    <a:lnTo>
                      <a:pt x="60" y="1288"/>
                    </a:lnTo>
                    <a:lnTo>
                      <a:pt x="50" y="1290"/>
                    </a:lnTo>
                    <a:lnTo>
                      <a:pt x="38" y="1290"/>
                    </a:lnTo>
                    <a:lnTo>
                      <a:pt x="26" y="1288"/>
                    </a:lnTo>
                    <a:lnTo>
                      <a:pt x="16" y="1284"/>
                    </a:lnTo>
                    <a:lnTo>
                      <a:pt x="10" y="1280"/>
                    </a:lnTo>
                    <a:lnTo>
                      <a:pt x="6" y="1276"/>
                    </a:lnTo>
                    <a:lnTo>
                      <a:pt x="2" y="1270"/>
                    </a:lnTo>
                    <a:lnTo>
                      <a:pt x="0" y="1262"/>
                    </a:lnTo>
                    <a:lnTo>
                      <a:pt x="0" y="1256"/>
                    </a:lnTo>
                    <a:lnTo>
                      <a:pt x="2" y="1244"/>
                    </a:lnTo>
                    <a:lnTo>
                      <a:pt x="16" y="1206"/>
                    </a:lnTo>
                    <a:lnTo>
                      <a:pt x="36" y="1150"/>
                    </a:lnTo>
                    <a:lnTo>
                      <a:pt x="64" y="1078"/>
                    </a:lnTo>
                    <a:lnTo>
                      <a:pt x="136" y="900"/>
                    </a:lnTo>
                    <a:lnTo>
                      <a:pt x="220" y="694"/>
                    </a:lnTo>
                    <a:lnTo>
                      <a:pt x="396" y="280"/>
                    </a:lnTo>
                    <a:lnTo>
                      <a:pt x="516" y="0"/>
                    </a:lnTo>
                    <a:close/>
                  </a:path>
                </a:pathLst>
              </a:custGeom>
              <a:solidFill>
                <a:schemeClr val="tx1">
                  <a:lumMod val="85000"/>
                  <a:lumOff val="15000"/>
                </a:schemeClr>
              </a:solidFill>
              <a:ln w="9525">
                <a:noFill/>
                <a:round/>
                <a:headEnd/>
                <a:tailEnd/>
              </a:ln>
            </p:spPr>
            <p:txBody>
              <a:bodyPr/>
              <a:lstStyle/>
              <a:p>
                <a:endParaRPr lang="en-US"/>
              </a:p>
            </p:txBody>
          </p:sp>
          <p:sp>
            <p:nvSpPr>
              <p:cNvPr id="69" name="Freeform 106"/>
              <p:cNvSpPr>
                <a:spLocks/>
              </p:cNvSpPr>
              <p:nvPr/>
            </p:nvSpPr>
            <p:spPr bwMode="auto">
              <a:xfrm>
                <a:off x="7275568" y="6257043"/>
                <a:ext cx="73430" cy="46115"/>
              </a:xfrm>
              <a:custGeom>
                <a:avLst/>
                <a:gdLst>
                  <a:gd name="T0" fmla="*/ 2147483647 w 54"/>
                  <a:gd name="T1" fmla="*/ 0 h 36"/>
                  <a:gd name="T2" fmla="*/ 2147483647 w 54"/>
                  <a:gd name="T3" fmla="*/ 2147483647 h 36"/>
                  <a:gd name="T4" fmla="*/ 2147483647 w 54"/>
                  <a:gd name="T5" fmla="*/ 2147483647 h 36"/>
                  <a:gd name="T6" fmla="*/ 2147483647 w 54"/>
                  <a:gd name="T7" fmla="*/ 2147483647 h 36"/>
                  <a:gd name="T8" fmla="*/ 0 w 54"/>
                  <a:gd name="T9" fmla="*/ 2147483647 h 36"/>
                  <a:gd name="T10" fmla="*/ 0 w 54"/>
                  <a:gd name="T11" fmla="*/ 2147483647 h 36"/>
                  <a:gd name="T12" fmla="*/ 2147483647 w 54"/>
                  <a:gd name="T13" fmla="*/ 0 h 36"/>
                  <a:gd name="T14" fmla="*/ 2147483647 w 54"/>
                  <a:gd name="T15" fmla="*/ 0 h 36"/>
                  <a:gd name="T16" fmla="*/ 0 60000 65536"/>
                  <a:gd name="T17" fmla="*/ 0 60000 65536"/>
                  <a:gd name="T18" fmla="*/ 0 60000 65536"/>
                  <a:gd name="T19" fmla="*/ 0 60000 65536"/>
                  <a:gd name="T20" fmla="*/ 0 60000 65536"/>
                  <a:gd name="T21" fmla="*/ 0 60000 65536"/>
                  <a:gd name="T22" fmla="*/ 0 60000 65536"/>
                  <a:gd name="T23" fmla="*/ 0 60000 65536"/>
                  <a:gd name="T24" fmla="*/ 0 w 54"/>
                  <a:gd name="T25" fmla="*/ 0 h 36"/>
                  <a:gd name="T26" fmla="*/ 54 w 54"/>
                  <a:gd name="T27" fmla="*/ 36 h 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4" h="36">
                    <a:moveTo>
                      <a:pt x="16" y="0"/>
                    </a:moveTo>
                    <a:lnTo>
                      <a:pt x="54" y="20"/>
                    </a:lnTo>
                    <a:lnTo>
                      <a:pt x="48" y="36"/>
                    </a:lnTo>
                    <a:lnTo>
                      <a:pt x="0" y="36"/>
                    </a:lnTo>
                    <a:lnTo>
                      <a:pt x="16" y="0"/>
                    </a:lnTo>
                    <a:close/>
                  </a:path>
                </a:pathLst>
              </a:custGeom>
              <a:solidFill>
                <a:srgbClr val="000000"/>
              </a:solidFill>
              <a:ln w="9525">
                <a:noFill/>
                <a:round/>
                <a:headEnd/>
                <a:tailEnd/>
              </a:ln>
            </p:spPr>
            <p:txBody>
              <a:bodyPr/>
              <a:lstStyle/>
              <a:p>
                <a:endParaRPr lang="en-US"/>
              </a:p>
            </p:txBody>
          </p:sp>
          <p:sp>
            <p:nvSpPr>
              <p:cNvPr id="70" name="Freeform 108"/>
              <p:cNvSpPr>
                <a:spLocks/>
              </p:cNvSpPr>
              <p:nvPr/>
            </p:nvSpPr>
            <p:spPr bwMode="auto">
              <a:xfrm>
                <a:off x="4808864" y="3349215"/>
                <a:ext cx="1498516" cy="1268172"/>
              </a:xfrm>
              <a:custGeom>
                <a:avLst/>
                <a:gdLst>
                  <a:gd name="T0" fmla="*/ 2147483647 w 1102"/>
                  <a:gd name="T1" fmla="*/ 2147483647 h 990"/>
                  <a:gd name="T2" fmla="*/ 2147483647 w 1102"/>
                  <a:gd name="T3" fmla="*/ 2147483647 h 990"/>
                  <a:gd name="T4" fmla="*/ 2147483647 w 1102"/>
                  <a:gd name="T5" fmla="*/ 2147483647 h 990"/>
                  <a:gd name="T6" fmla="*/ 2147483647 w 1102"/>
                  <a:gd name="T7" fmla="*/ 2147483647 h 990"/>
                  <a:gd name="T8" fmla="*/ 2147483647 w 1102"/>
                  <a:gd name="T9" fmla="*/ 2147483647 h 990"/>
                  <a:gd name="T10" fmla="*/ 2147483647 w 1102"/>
                  <a:gd name="T11" fmla="*/ 2147483647 h 990"/>
                  <a:gd name="T12" fmla="*/ 2147483647 w 1102"/>
                  <a:gd name="T13" fmla="*/ 2147483647 h 990"/>
                  <a:gd name="T14" fmla="*/ 2147483647 w 1102"/>
                  <a:gd name="T15" fmla="*/ 2147483647 h 990"/>
                  <a:gd name="T16" fmla="*/ 2147483647 w 1102"/>
                  <a:gd name="T17" fmla="*/ 2147483647 h 990"/>
                  <a:gd name="T18" fmla="*/ 2147483647 w 1102"/>
                  <a:gd name="T19" fmla="*/ 2147483647 h 990"/>
                  <a:gd name="T20" fmla="*/ 2147483647 w 1102"/>
                  <a:gd name="T21" fmla="*/ 2147483647 h 990"/>
                  <a:gd name="T22" fmla="*/ 2147483647 w 1102"/>
                  <a:gd name="T23" fmla="*/ 2147483647 h 990"/>
                  <a:gd name="T24" fmla="*/ 2147483647 w 1102"/>
                  <a:gd name="T25" fmla="*/ 2147483647 h 990"/>
                  <a:gd name="T26" fmla="*/ 2147483647 w 1102"/>
                  <a:gd name="T27" fmla="*/ 2147483647 h 990"/>
                  <a:gd name="T28" fmla="*/ 2147483647 w 1102"/>
                  <a:gd name="T29" fmla="*/ 2147483647 h 990"/>
                  <a:gd name="T30" fmla="*/ 2147483647 w 1102"/>
                  <a:gd name="T31" fmla="*/ 2147483647 h 990"/>
                  <a:gd name="T32" fmla="*/ 2147483647 w 1102"/>
                  <a:gd name="T33" fmla="*/ 2147483647 h 990"/>
                  <a:gd name="T34" fmla="*/ 2147483647 w 1102"/>
                  <a:gd name="T35" fmla="*/ 2147483647 h 990"/>
                  <a:gd name="T36" fmla="*/ 2147483647 w 1102"/>
                  <a:gd name="T37" fmla="*/ 0 h 990"/>
                  <a:gd name="T38" fmla="*/ 2147483647 w 1102"/>
                  <a:gd name="T39" fmla="*/ 2147483647 h 990"/>
                  <a:gd name="T40" fmla="*/ 2147483647 w 1102"/>
                  <a:gd name="T41" fmla="*/ 2147483647 h 990"/>
                  <a:gd name="T42" fmla="*/ 2147483647 w 1102"/>
                  <a:gd name="T43" fmla="*/ 2147483647 h 990"/>
                  <a:gd name="T44" fmla="*/ 2147483647 w 1102"/>
                  <a:gd name="T45" fmla="*/ 2147483647 h 990"/>
                  <a:gd name="T46" fmla="*/ 2147483647 w 1102"/>
                  <a:gd name="T47" fmla="*/ 2147483647 h 990"/>
                  <a:gd name="T48" fmla="*/ 2147483647 w 1102"/>
                  <a:gd name="T49" fmla="*/ 2147483647 h 990"/>
                  <a:gd name="T50" fmla="*/ 2147483647 w 1102"/>
                  <a:gd name="T51" fmla="*/ 2147483647 h 990"/>
                  <a:gd name="T52" fmla="*/ 2147483647 w 1102"/>
                  <a:gd name="T53" fmla="*/ 2147483647 h 990"/>
                  <a:gd name="T54" fmla="*/ 2147483647 w 1102"/>
                  <a:gd name="T55" fmla="*/ 2147483647 h 990"/>
                  <a:gd name="T56" fmla="*/ 2147483647 w 1102"/>
                  <a:gd name="T57" fmla="*/ 2147483647 h 990"/>
                  <a:gd name="T58" fmla="*/ 2147483647 w 1102"/>
                  <a:gd name="T59" fmla="*/ 2147483647 h 990"/>
                  <a:gd name="T60" fmla="*/ 2147483647 w 1102"/>
                  <a:gd name="T61" fmla="*/ 2147483647 h 990"/>
                  <a:gd name="T62" fmla="*/ 2147483647 w 1102"/>
                  <a:gd name="T63" fmla="*/ 2147483647 h 990"/>
                  <a:gd name="T64" fmla="*/ 2147483647 w 1102"/>
                  <a:gd name="T65" fmla="*/ 2147483647 h 990"/>
                  <a:gd name="T66" fmla="*/ 2147483647 w 1102"/>
                  <a:gd name="T67" fmla="*/ 2147483647 h 990"/>
                  <a:gd name="T68" fmla="*/ 2147483647 w 1102"/>
                  <a:gd name="T69" fmla="*/ 2147483647 h 990"/>
                  <a:gd name="T70" fmla="*/ 2147483647 w 1102"/>
                  <a:gd name="T71" fmla="*/ 2147483647 h 990"/>
                  <a:gd name="T72" fmla="*/ 2147483647 w 1102"/>
                  <a:gd name="T73" fmla="*/ 2147483647 h 990"/>
                  <a:gd name="T74" fmla="*/ 2147483647 w 1102"/>
                  <a:gd name="T75" fmla="*/ 2147483647 h 990"/>
                  <a:gd name="T76" fmla="*/ 2147483647 w 1102"/>
                  <a:gd name="T77" fmla="*/ 2147483647 h 990"/>
                  <a:gd name="T78" fmla="*/ 2147483647 w 1102"/>
                  <a:gd name="T79" fmla="*/ 2147483647 h 990"/>
                  <a:gd name="T80" fmla="*/ 2147483647 w 1102"/>
                  <a:gd name="T81" fmla="*/ 2147483647 h 990"/>
                  <a:gd name="T82" fmla="*/ 2147483647 w 1102"/>
                  <a:gd name="T83" fmla="*/ 2147483647 h 990"/>
                  <a:gd name="T84" fmla="*/ 2147483647 w 1102"/>
                  <a:gd name="T85" fmla="*/ 2147483647 h 990"/>
                  <a:gd name="T86" fmla="*/ 2147483647 w 1102"/>
                  <a:gd name="T87" fmla="*/ 2147483647 h 990"/>
                  <a:gd name="T88" fmla="*/ 2147483647 w 1102"/>
                  <a:gd name="T89" fmla="*/ 2147483647 h 990"/>
                  <a:gd name="T90" fmla="*/ 2147483647 w 1102"/>
                  <a:gd name="T91" fmla="*/ 2147483647 h 990"/>
                  <a:gd name="T92" fmla="*/ 2147483647 w 1102"/>
                  <a:gd name="T93" fmla="*/ 2147483647 h 990"/>
                  <a:gd name="T94" fmla="*/ 2147483647 w 1102"/>
                  <a:gd name="T95" fmla="*/ 2147483647 h 990"/>
                  <a:gd name="T96" fmla="*/ 0 w 1102"/>
                  <a:gd name="T97" fmla="*/ 2147483647 h 990"/>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102"/>
                  <a:gd name="T148" fmla="*/ 0 h 990"/>
                  <a:gd name="T149" fmla="*/ 1102 w 1102"/>
                  <a:gd name="T150" fmla="*/ 990 h 990"/>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102" h="990">
                    <a:moveTo>
                      <a:pt x="0" y="802"/>
                    </a:moveTo>
                    <a:lnTo>
                      <a:pt x="10" y="774"/>
                    </a:lnTo>
                    <a:lnTo>
                      <a:pt x="34" y="768"/>
                    </a:lnTo>
                    <a:lnTo>
                      <a:pt x="60" y="758"/>
                    </a:lnTo>
                    <a:lnTo>
                      <a:pt x="86" y="752"/>
                    </a:lnTo>
                    <a:lnTo>
                      <a:pt x="94" y="730"/>
                    </a:lnTo>
                    <a:lnTo>
                      <a:pt x="106" y="716"/>
                    </a:lnTo>
                    <a:lnTo>
                      <a:pt x="120" y="702"/>
                    </a:lnTo>
                    <a:lnTo>
                      <a:pt x="134" y="684"/>
                    </a:lnTo>
                    <a:lnTo>
                      <a:pt x="142" y="670"/>
                    </a:lnTo>
                    <a:lnTo>
                      <a:pt x="142" y="650"/>
                    </a:lnTo>
                    <a:lnTo>
                      <a:pt x="144" y="628"/>
                    </a:lnTo>
                    <a:lnTo>
                      <a:pt x="146" y="610"/>
                    </a:lnTo>
                    <a:lnTo>
                      <a:pt x="150" y="558"/>
                    </a:lnTo>
                    <a:lnTo>
                      <a:pt x="150" y="518"/>
                    </a:lnTo>
                    <a:lnTo>
                      <a:pt x="160" y="452"/>
                    </a:lnTo>
                    <a:lnTo>
                      <a:pt x="182" y="392"/>
                    </a:lnTo>
                    <a:lnTo>
                      <a:pt x="204" y="364"/>
                    </a:lnTo>
                    <a:lnTo>
                      <a:pt x="202" y="362"/>
                    </a:lnTo>
                    <a:lnTo>
                      <a:pt x="202" y="356"/>
                    </a:lnTo>
                    <a:lnTo>
                      <a:pt x="204" y="346"/>
                    </a:lnTo>
                    <a:lnTo>
                      <a:pt x="208" y="306"/>
                    </a:lnTo>
                    <a:lnTo>
                      <a:pt x="208" y="302"/>
                    </a:lnTo>
                    <a:lnTo>
                      <a:pt x="210" y="294"/>
                    </a:lnTo>
                    <a:lnTo>
                      <a:pt x="218" y="286"/>
                    </a:lnTo>
                    <a:lnTo>
                      <a:pt x="224" y="278"/>
                    </a:lnTo>
                    <a:lnTo>
                      <a:pt x="230" y="268"/>
                    </a:lnTo>
                    <a:lnTo>
                      <a:pt x="234" y="258"/>
                    </a:lnTo>
                    <a:lnTo>
                      <a:pt x="236" y="246"/>
                    </a:lnTo>
                    <a:lnTo>
                      <a:pt x="242" y="216"/>
                    </a:lnTo>
                    <a:lnTo>
                      <a:pt x="256" y="196"/>
                    </a:lnTo>
                    <a:lnTo>
                      <a:pt x="270" y="186"/>
                    </a:lnTo>
                    <a:lnTo>
                      <a:pt x="280" y="178"/>
                    </a:lnTo>
                    <a:lnTo>
                      <a:pt x="286" y="176"/>
                    </a:lnTo>
                    <a:lnTo>
                      <a:pt x="292" y="174"/>
                    </a:lnTo>
                    <a:lnTo>
                      <a:pt x="296" y="172"/>
                    </a:lnTo>
                    <a:lnTo>
                      <a:pt x="308" y="172"/>
                    </a:lnTo>
                    <a:lnTo>
                      <a:pt x="316" y="170"/>
                    </a:lnTo>
                    <a:lnTo>
                      <a:pt x="334" y="158"/>
                    </a:lnTo>
                    <a:lnTo>
                      <a:pt x="346" y="150"/>
                    </a:lnTo>
                    <a:lnTo>
                      <a:pt x="362" y="146"/>
                    </a:lnTo>
                    <a:lnTo>
                      <a:pt x="376" y="142"/>
                    </a:lnTo>
                    <a:lnTo>
                      <a:pt x="424" y="180"/>
                    </a:lnTo>
                    <a:lnTo>
                      <a:pt x="442" y="190"/>
                    </a:lnTo>
                    <a:lnTo>
                      <a:pt x="476" y="226"/>
                    </a:lnTo>
                    <a:lnTo>
                      <a:pt x="492" y="220"/>
                    </a:lnTo>
                    <a:lnTo>
                      <a:pt x="504" y="212"/>
                    </a:lnTo>
                    <a:lnTo>
                      <a:pt x="524" y="190"/>
                    </a:lnTo>
                    <a:lnTo>
                      <a:pt x="568" y="140"/>
                    </a:lnTo>
                    <a:lnTo>
                      <a:pt x="582" y="122"/>
                    </a:lnTo>
                    <a:lnTo>
                      <a:pt x="602" y="104"/>
                    </a:lnTo>
                    <a:lnTo>
                      <a:pt x="612" y="86"/>
                    </a:lnTo>
                    <a:lnTo>
                      <a:pt x="630" y="72"/>
                    </a:lnTo>
                    <a:lnTo>
                      <a:pt x="638" y="46"/>
                    </a:lnTo>
                    <a:lnTo>
                      <a:pt x="642" y="34"/>
                    </a:lnTo>
                    <a:lnTo>
                      <a:pt x="646" y="12"/>
                    </a:lnTo>
                    <a:lnTo>
                      <a:pt x="646" y="0"/>
                    </a:lnTo>
                    <a:lnTo>
                      <a:pt x="672" y="4"/>
                    </a:lnTo>
                    <a:lnTo>
                      <a:pt x="692" y="6"/>
                    </a:lnTo>
                    <a:lnTo>
                      <a:pt x="734" y="16"/>
                    </a:lnTo>
                    <a:lnTo>
                      <a:pt x="760" y="16"/>
                    </a:lnTo>
                    <a:lnTo>
                      <a:pt x="798" y="24"/>
                    </a:lnTo>
                    <a:lnTo>
                      <a:pt x="810" y="38"/>
                    </a:lnTo>
                    <a:lnTo>
                      <a:pt x="836" y="50"/>
                    </a:lnTo>
                    <a:lnTo>
                      <a:pt x="858" y="68"/>
                    </a:lnTo>
                    <a:lnTo>
                      <a:pt x="874" y="78"/>
                    </a:lnTo>
                    <a:lnTo>
                      <a:pt x="902" y="88"/>
                    </a:lnTo>
                    <a:lnTo>
                      <a:pt x="934" y="106"/>
                    </a:lnTo>
                    <a:lnTo>
                      <a:pt x="956" y="118"/>
                    </a:lnTo>
                    <a:lnTo>
                      <a:pt x="972" y="132"/>
                    </a:lnTo>
                    <a:lnTo>
                      <a:pt x="982" y="142"/>
                    </a:lnTo>
                    <a:lnTo>
                      <a:pt x="1002" y="166"/>
                    </a:lnTo>
                    <a:lnTo>
                      <a:pt x="1004" y="170"/>
                    </a:lnTo>
                    <a:lnTo>
                      <a:pt x="1008" y="180"/>
                    </a:lnTo>
                    <a:lnTo>
                      <a:pt x="1010" y="190"/>
                    </a:lnTo>
                    <a:lnTo>
                      <a:pt x="1018" y="212"/>
                    </a:lnTo>
                    <a:lnTo>
                      <a:pt x="1020" y="216"/>
                    </a:lnTo>
                    <a:lnTo>
                      <a:pt x="1024" y="228"/>
                    </a:lnTo>
                    <a:lnTo>
                      <a:pt x="1032" y="244"/>
                    </a:lnTo>
                    <a:lnTo>
                      <a:pt x="1038" y="256"/>
                    </a:lnTo>
                    <a:lnTo>
                      <a:pt x="1042" y="268"/>
                    </a:lnTo>
                    <a:lnTo>
                      <a:pt x="1054" y="296"/>
                    </a:lnTo>
                    <a:lnTo>
                      <a:pt x="1062" y="312"/>
                    </a:lnTo>
                    <a:lnTo>
                      <a:pt x="1064" y="332"/>
                    </a:lnTo>
                    <a:lnTo>
                      <a:pt x="1068" y="346"/>
                    </a:lnTo>
                    <a:lnTo>
                      <a:pt x="1068" y="352"/>
                    </a:lnTo>
                    <a:lnTo>
                      <a:pt x="1070" y="360"/>
                    </a:lnTo>
                    <a:lnTo>
                      <a:pt x="1072" y="370"/>
                    </a:lnTo>
                    <a:lnTo>
                      <a:pt x="1080" y="386"/>
                    </a:lnTo>
                    <a:lnTo>
                      <a:pt x="1084" y="394"/>
                    </a:lnTo>
                    <a:lnTo>
                      <a:pt x="1086" y="416"/>
                    </a:lnTo>
                    <a:lnTo>
                      <a:pt x="1090" y="428"/>
                    </a:lnTo>
                    <a:lnTo>
                      <a:pt x="1094" y="444"/>
                    </a:lnTo>
                    <a:lnTo>
                      <a:pt x="1094" y="472"/>
                    </a:lnTo>
                    <a:lnTo>
                      <a:pt x="1094" y="500"/>
                    </a:lnTo>
                    <a:lnTo>
                      <a:pt x="1096" y="520"/>
                    </a:lnTo>
                    <a:lnTo>
                      <a:pt x="1102" y="562"/>
                    </a:lnTo>
                    <a:lnTo>
                      <a:pt x="1102" y="582"/>
                    </a:lnTo>
                    <a:lnTo>
                      <a:pt x="1102" y="614"/>
                    </a:lnTo>
                    <a:lnTo>
                      <a:pt x="1100" y="644"/>
                    </a:lnTo>
                    <a:lnTo>
                      <a:pt x="1100" y="654"/>
                    </a:lnTo>
                    <a:lnTo>
                      <a:pt x="1096" y="678"/>
                    </a:lnTo>
                    <a:lnTo>
                      <a:pt x="1096" y="696"/>
                    </a:lnTo>
                    <a:lnTo>
                      <a:pt x="1094" y="714"/>
                    </a:lnTo>
                    <a:lnTo>
                      <a:pt x="1084" y="738"/>
                    </a:lnTo>
                    <a:lnTo>
                      <a:pt x="1084" y="764"/>
                    </a:lnTo>
                    <a:lnTo>
                      <a:pt x="1054" y="796"/>
                    </a:lnTo>
                    <a:lnTo>
                      <a:pt x="1038" y="820"/>
                    </a:lnTo>
                    <a:lnTo>
                      <a:pt x="1008" y="840"/>
                    </a:lnTo>
                    <a:lnTo>
                      <a:pt x="994" y="858"/>
                    </a:lnTo>
                    <a:lnTo>
                      <a:pt x="928" y="900"/>
                    </a:lnTo>
                    <a:lnTo>
                      <a:pt x="896" y="904"/>
                    </a:lnTo>
                    <a:lnTo>
                      <a:pt x="854" y="918"/>
                    </a:lnTo>
                    <a:lnTo>
                      <a:pt x="824" y="944"/>
                    </a:lnTo>
                    <a:lnTo>
                      <a:pt x="770" y="958"/>
                    </a:lnTo>
                    <a:lnTo>
                      <a:pt x="748" y="970"/>
                    </a:lnTo>
                    <a:lnTo>
                      <a:pt x="700" y="982"/>
                    </a:lnTo>
                    <a:lnTo>
                      <a:pt x="672" y="982"/>
                    </a:lnTo>
                    <a:lnTo>
                      <a:pt x="634" y="982"/>
                    </a:lnTo>
                    <a:lnTo>
                      <a:pt x="594" y="982"/>
                    </a:lnTo>
                    <a:lnTo>
                      <a:pt x="558" y="990"/>
                    </a:lnTo>
                    <a:lnTo>
                      <a:pt x="516" y="990"/>
                    </a:lnTo>
                    <a:lnTo>
                      <a:pt x="472" y="990"/>
                    </a:lnTo>
                    <a:lnTo>
                      <a:pt x="438" y="988"/>
                    </a:lnTo>
                    <a:lnTo>
                      <a:pt x="418" y="984"/>
                    </a:lnTo>
                    <a:lnTo>
                      <a:pt x="390" y="984"/>
                    </a:lnTo>
                    <a:lnTo>
                      <a:pt x="380" y="984"/>
                    </a:lnTo>
                    <a:lnTo>
                      <a:pt x="362" y="968"/>
                    </a:lnTo>
                    <a:lnTo>
                      <a:pt x="346" y="968"/>
                    </a:lnTo>
                    <a:lnTo>
                      <a:pt x="308" y="968"/>
                    </a:lnTo>
                    <a:lnTo>
                      <a:pt x="274" y="972"/>
                    </a:lnTo>
                    <a:lnTo>
                      <a:pt x="252" y="976"/>
                    </a:lnTo>
                    <a:lnTo>
                      <a:pt x="228" y="976"/>
                    </a:lnTo>
                    <a:lnTo>
                      <a:pt x="206" y="982"/>
                    </a:lnTo>
                    <a:lnTo>
                      <a:pt x="194" y="980"/>
                    </a:lnTo>
                    <a:lnTo>
                      <a:pt x="188" y="938"/>
                    </a:lnTo>
                    <a:lnTo>
                      <a:pt x="186" y="900"/>
                    </a:lnTo>
                    <a:lnTo>
                      <a:pt x="186" y="878"/>
                    </a:lnTo>
                    <a:lnTo>
                      <a:pt x="182" y="854"/>
                    </a:lnTo>
                    <a:lnTo>
                      <a:pt x="180" y="834"/>
                    </a:lnTo>
                    <a:lnTo>
                      <a:pt x="180" y="820"/>
                    </a:lnTo>
                    <a:lnTo>
                      <a:pt x="160" y="846"/>
                    </a:lnTo>
                    <a:lnTo>
                      <a:pt x="76" y="848"/>
                    </a:lnTo>
                    <a:lnTo>
                      <a:pt x="44" y="848"/>
                    </a:lnTo>
                    <a:lnTo>
                      <a:pt x="24" y="866"/>
                    </a:lnTo>
                    <a:lnTo>
                      <a:pt x="0" y="802"/>
                    </a:lnTo>
                    <a:close/>
                  </a:path>
                </a:pathLst>
              </a:custGeom>
              <a:solidFill>
                <a:schemeClr val="tx1">
                  <a:lumMod val="85000"/>
                  <a:lumOff val="15000"/>
                </a:schemeClr>
              </a:solidFill>
              <a:ln w="9525">
                <a:noFill/>
                <a:round/>
                <a:headEnd/>
                <a:tailEnd/>
              </a:ln>
            </p:spPr>
            <p:txBody>
              <a:bodyPr/>
              <a:lstStyle/>
              <a:p>
                <a:endParaRPr lang="en-US"/>
              </a:p>
            </p:txBody>
          </p:sp>
          <p:sp>
            <p:nvSpPr>
              <p:cNvPr id="71" name="Freeform 109"/>
              <p:cNvSpPr>
                <a:spLocks/>
              </p:cNvSpPr>
              <p:nvPr/>
            </p:nvSpPr>
            <p:spPr bwMode="auto">
              <a:xfrm>
                <a:off x="5480612" y="3351777"/>
                <a:ext cx="277402" cy="376609"/>
              </a:xfrm>
              <a:custGeom>
                <a:avLst/>
                <a:gdLst>
                  <a:gd name="T0" fmla="*/ 0 w 204"/>
                  <a:gd name="T1" fmla="*/ 2147483647 h 294"/>
                  <a:gd name="T2" fmla="*/ 0 w 204"/>
                  <a:gd name="T3" fmla="*/ 2147483647 h 294"/>
                  <a:gd name="T4" fmla="*/ 2147483647 w 204"/>
                  <a:gd name="T5" fmla="*/ 2147483647 h 294"/>
                  <a:gd name="T6" fmla="*/ 2147483647 w 204"/>
                  <a:gd name="T7" fmla="*/ 2147483647 h 294"/>
                  <a:gd name="T8" fmla="*/ 2147483647 w 204"/>
                  <a:gd name="T9" fmla="*/ 2147483647 h 294"/>
                  <a:gd name="T10" fmla="*/ 2147483647 w 204"/>
                  <a:gd name="T11" fmla="*/ 2147483647 h 294"/>
                  <a:gd name="T12" fmla="*/ 2147483647 w 204"/>
                  <a:gd name="T13" fmla="*/ 2147483647 h 294"/>
                  <a:gd name="T14" fmla="*/ 2147483647 w 204"/>
                  <a:gd name="T15" fmla="*/ 2147483647 h 294"/>
                  <a:gd name="T16" fmla="*/ 2147483647 w 204"/>
                  <a:gd name="T17" fmla="*/ 2147483647 h 294"/>
                  <a:gd name="T18" fmla="*/ 2147483647 w 204"/>
                  <a:gd name="T19" fmla="*/ 2147483647 h 294"/>
                  <a:gd name="T20" fmla="*/ 2147483647 w 204"/>
                  <a:gd name="T21" fmla="*/ 2147483647 h 294"/>
                  <a:gd name="T22" fmla="*/ 2147483647 w 204"/>
                  <a:gd name="T23" fmla="*/ 2147483647 h 294"/>
                  <a:gd name="T24" fmla="*/ 2147483647 w 204"/>
                  <a:gd name="T25" fmla="*/ 2147483647 h 294"/>
                  <a:gd name="T26" fmla="*/ 2147483647 w 204"/>
                  <a:gd name="T27" fmla="*/ 2147483647 h 294"/>
                  <a:gd name="T28" fmla="*/ 2147483647 w 204"/>
                  <a:gd name="T29" fmla="*/ 2147483647 h 294"/>
                  <a:gd name="T30" fmla="*/ 2147483647 w 204"/>
                  <a:gd name="T31" fmla="*/ 2147483647 h 294"/>
                  <a:gd name="T32" fmla="*/ 2147483647 w 204"/>
                  <a:gd name="T33" fmla="*/ 2147483647 h 294"/>
                  <a:gd name="T34" fmla="*/ 2147483647 w 204"/>
                  <a:gd name="T35" fmla="*/ 2147483647 h 294"/>
                  <a:gd name="T36" fmla="*/ 2147483647 w 204"/>
                  <a:gd name="T37" fmla="*/ 2147483647 h 294"/>
                  <a:gd name="T38" fmla="*/ 2147483647 w 204"/>
                  <a:gd name="T39" fmla="*/ 2147483647 h 294"/>
                  <a:gd name="T40" fmla="*/ 2147483647 w 204"/>
                  <a:gd name="T41" fmla="*/ 2147483647 h 294"/>
                  <a:gd name="T42" fmla="*/ 2147483647 w 204"/>
                  <a:gd name="T43" fmla="*/ 2147483647 h 294"/>
                  <a:gd name="T44" fmla="*/ 2147483647 w 204"/>
                  <a:gd name="T45" fmla="*/ 0 h 294"/>
                  <a:gd name="T46" fmla="*/ 2147483647 w 204"/>
                  <a:gd name="T47" fmla="*/ 2147483647 h 294"/>
                  <a:gd name="T48" fmla="*/ 2147483647 w 204"/>
                  <a:gd name="T49" fmla="*/ 2147483647 h 294"/>
                  <a:gd name="T50" fmla="*/ 2147483647 w 204"/>
                  <a:gd name="T51" fmla="*/ 2147483647 h 294"/>
                  <a:gd name="T52" fmla="*/ 2147483647 w 204"/>
                  <a:gd name="T53" fmla="*/ 2147483647 h 294"/>
                  <a:gd name="T54" fmla="*/ 2147483647 w 204"/>
                  <a:gd name="T55" fmla="*/ 2147483647 h 294"/>
                  <a:gd name="T56" fmla="*/ 2147483647 w 204"/>
                  <a:gd name="T57" fmla="*/ 2147483647 h 294"/>
                  <a:gd name="T58" fmla="*/ 2147483647 w 204"/>
                  <a:gd name="T59" fmla="*/ 2147483647 h 294"/>
                  <a:gd name="T60" fmla="*/ 2147483647 w 204"/>
                  <a:gd name="T61" fmla="*/ 2147483647 h 294"/>
                  <a:gd name="T62" fmla="*/ 2147483647 w 204"/>
                  <a:gd name="T63" fmla="*/ 2147483647 h 294"/>
                  <a:gd name="T64" fmla="*/ 2147483647 w 204"/>
                  <a:gd name="T65" fmla="*/ 2147483647 h 294"/>
                  <a:gd name="T66" fmla="*/ 0 w 204"/>
                  <a:gd name="T67" fmla="*/ 2147483647 h 294"/>
                  <a:gd name="T68" fmla="*/ 0 w 204"/>
                  <a:gd name="T69" fmla="*/ 2147483647 h 29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04"/>
                  <a:gd name="T106" fmla="*/ 0 h 294"/>
                  <a:gd name="T107" fmla="*/ 204 w 204"/>
                  <a:gd name="T108" fmla="*/ 294 h 29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04" h="294">
                    <a:moveTo>
                      <a:pt x="0" y="220"/>
                    </a:moveTo>
                    <a:lnTo>
                      <a:pt x="0" y="220"/>
                    </a:lnTo>
                    <a:lnTo>
                      <a:pt x="18" y="226"/>
                    </a:lnTo>
                    <a:lnTo>
                      <a:pt x="38" y="232"/>
                    </a:lnTo>
                    <a:lnTo>
                      <a:pt x="60" y="240"/>
                    </a:lnTo>
                    <a:lnTo>
                      <a:pt x="82" y="250"/>
                    </a:lnTo>
                    <a:lnTo>
                      <a:pt x="102" y="260"/>
                    </a:lnTo>
                    <a:lnTo>
                      <a:pt x="112" y="264"/>
                    </a:lnTo>
                    <a:lnTo>
                      <a:pt x="118" y="270"/>
                    </a:lnTo>
                    <a:lnTo>
                      <a:pt x="124" y="276"/>
                    </a:lnTo>
                    <a:lnTo>
                      <a:pt x="128" y="282"/>
                    </a:lnTo>
                    <a:lnTo>
                      <a:pt x="132" y="294"/>
                    </a:lnTo>
                    <a:lnTo>
                      <a:pt x="146" y="268"/>
                    </a:lnTo>
                    <a:lnTo>
                      <a:pt x="158" y="238"/>
                    </a:lnTo>
                    <a:lnTo>
                      <a:pt x="170" y="202"/>
                    </a:lnTo>
                    <a:lnTo>
                      <a:pt x="184" y="162"/>
                    </a:lnTo>
                    <a:lnTo>
                      <a:pt x="190" y="142"/>
                    </a:lnTo>
                    <a:lnTo>
                      <a:pt x="194" y="122"/>
                    </a:lnTo>
                    <a:lnTo>
                      <a:pt x="200" y="104"/>
                    </a:lnTo>
                    <a:lnTo>
                      <a:pt x="202" y="86"/>
                    </a:lnTo>
                    <a:lnTo>
                      <a:pt x="204" y="72"/>
                    </a:lnTo>
                    <a:lnTo>
                      <a:pt x="204" y="56"/>
                    </a:lnTo>
                    <a:lnTo>
                      <a:pt x="152" y="0"/>
                    </a:lnTo>
                    <a:lnTo>
                      <a:pt x="140" y="30"/>
                    </a:lnTo>
                    <a:lnTo>
                      <a:pt x="124" y="60"/>
                    </a:lnTo>
                    <a:lnTo>
                      <a:pt x="104" y="94"/>
                    </a:lnTo>
                    <a:lnTo>
                      <a:pt x="92" y="112"/>
                    </a:lnTo>
                    <a:lnTo>
                      <a:pt x="82" y="132"/>
                    </a:lnTo>
                    <a:lnTo>
                      <a:pt x="70" y="152"/>
                    </a:lnTo>
                    <a:lnTo>
                      <a:pt x="56" y="168"/>
                    </a:lnTo>
                    <a:lnTo>
                      <a:pt x="42" y="184"/>
                    </a:lnTo>
                    <a:lnTo>
                      <a:pt x="28" y="198"/>
                    </a:lnTo>
                    <a:lnTo>
                      <a:pt x="14" y="210"/>
                    </a:lnTo>
                    <a:lnTo>
                      <a:pt x="0" y="220"/>
                    </a:lnTo>
                    <a:close/>
                  </a:path>
                </a:pathLst>
              </a:custGeom>
              <a:solidFill>
                <a:srgbClr val="FFFFFF"/>
              </a:solidFill>
              <a:ln w="9525">
                <a:noFill/>
                <a:round/>
                <a:headEnd/>
                <a:tailEnd/>
              </a:ln>
            </p:spPr>
            <p:txBody>
              <a:bodyPr/>
              <a:lstStyle/>
              <a:p>
                <a:endParaRPr lang="en-US"/>
              </a:p>
            </p:txBody>
          </p:sp>
          <p:sp>
            <p:nvSpPr>
              <p:cNvPr id="72" name="Freeform 111"/>
              <p:cNvSpPr>
                <a:spLocks/>
              </p:cNvSpPr>
              <p:nvPr/>
            </p:nvSpPr>
            <p:spPr bwMode="auto">
              <a:xfrm>
                <a:off x="5369108" y="3566982"/>
                <a:ext cx="95187" cy="161404"/>
              </a:xfrm>
              <a:custGeom>
                <a:avLst/>
                <a:gdLst>
                  <a:gd name="T0" fmla="*/ 2147483647 w 70"/>
                  <a:gd name="T1" fmla="*/ 2147483647 h 126"/>
                  <a:gd name="T2" fmla="*/ 2147483647 w 70"/>
                  <a:gd name="T3" fmla="*/ 2147483647 h 126"/>
                  <a:gd name="T4" fmla="*/ 2147483647 w 70"/>
                  <a:gd name="T5" fmla="*/ 2147483647 h 126"/>
                  <a:gd name="T6" fmla="*/ 2147483647 w 70"/>
                  <a:gd name="T7" fmla="*/ 2147483647 h 126"/>
                  <a:gd name="T8" fmla="*/ 2147483647 w 70"/>
                  <a:gd name="T9" fmla="*/ 2147483647 h 126"/>
                  <a:gd name="T10" fmla="*/ 2147483647 w 70"/>
                  <a:gd name="T11" fmla="*/ 2147483647 h 126"/>
                  <a:gd name="T12" fmla="*/ 2147483647 w 70"/>
                  <a:gd name="T13" fmla="*/ 2147483647 h 126"/>
                  <a:gd name="T14" fmla="*/ 2147483647 w 70"/>
                  <a:gd name="T15" fmla="*/ 2147483647 h 126"/>
                  <a:gd name="T16" fmla="*/ 2147483647 w 70"/>
                  <a:gd name="T17" fmla="*/ 2147483647 h 126"/>
                  <a:gd name="T18" fmla="*/ 2147483647 w 70"/>
                  <a:gd name="T19" fmla="*/ 2147483647 h 126"/>
                  <a:gd name="T20" fmla="*/ 2147483647 w 70"/>
                  <a:gd name="T21" fmla="*/ 2147483647 h 126"/>
                  <a:gd name="T22" fmla="*/ 2147483647 w 70"/>
                  <a:gd name="T23" fmla="*/ 2147483647 h 126"/>
                  <a:gd name="T24" fmla="*/ 2147483647 w 70"/>
                  <a:gd name="T25" fmla="*/ 2147483647 h 126"/>
                  <a:gd name="T26" fmla="*/ 0 w 70"/>
                  <a:gd name="T27" fmla="*/ 0 h 126"/>
                  <a:gd name="T28" fmla="*/ 2147483647 w 70"/>
                  <a:gd name="T29" fmla="*/ 2147483647 h 126"/>
                  <a:gd name="T30" fmla="*/ 2147483647 w 70"/>
                  <a:gd name="T31" fmla="*/ 2147483647 h 12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70"/>
                  <a:gd name="T49" fmla="*/ 0 h 126"/>
                  <a:gd name="T50" fmla="*/ 70 w 70"/>
                  <a:gd name="T51" fmla="*/ 126 h 12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70" h="126">
                    <a:moveTo>
                      <a:pt x="70" y="58"/>
                    </a:moveTo>
                    <a:lnTo>
                      <a:pt x="70" y="58"/>
                    </a:lnTo>
                    <a:lnTo>
                      <a:pt x="62" y="60"/>
                    </a:lnTo>
                    <a:lnTo>
                      <a:pt x="54" y="62"/>
                    </a:lnTo>
                    <a:lnTo>
                      <a:pt x="46" y="68"/>
                    </a:lnTo>
                    <a:lnTo>
                      <a:pt x="42" y="72"/>
                    </a:lnTo>
                    <a:lnTo>
                      <a:pt x="38" y="76"/>
                    </a:lnTo>
                    <a:lnTo>
                      <a:pt x="34" y="82"/>
                    </a:lnTo>
                    <a:lnTo>
                      <a:pt x="32" y="88"/>
                    </a:lnTo>
                    <a:lnTo>
                      <a:pt x="32" y="96"/>
                    </a:lnTo>
                    <a:lnTo>
                      <a:pt x="32" y="106"/>
                    </a:lnTo>
                    <a:lnTo>
                      <a:pt x="32" y="116"/>
                    </a:lnTo>
                    <a:lnTo>
                      <a:pt x="34" y="126"/>
                    </a:lnTo>
                    <a:lnTo>
                      <a:pt x="0" y="0"/>
                    </a:lnTo>
                    <a:lnTo>
                      <a:pt x="70" y="58"/>
                    </a:lnTo>
                    <a:close/>
                  </a:path>
                </a:pathLst>
              </a:custGeom>
              <a:solidFill>
                <a:srgbClr val="FFFFFF"/>
              </a:solidFill>
              <a:ln w="9525">
                <a:noFill/>
                <a:round/>
                <a:headEnd/>
                <a:tailEnd/>
              </a:ln>
            </p:spPr>
            <p:txBody>
              <a:bodyPr/>
              <a:lstStyle/>
              <a:p>
                <a:endParaRPr lang="en-US"/>
              </a:p>
            </p:txBody>
          </p:sp>
          <p:sp>
            <p:nvSpPr>
              <p:cNvPr id="73" name="Freeform 112"/>
              <p:cNvSpPr>
                <a:spLocks noEditPoints="1"/>
              </p:cNvSpPr>
              <p:nvPr/>
            </p:nvSpPr>
            <p:spPr bwMode="auto">
              <a:xfrm>
                <a:off x="5366388" y="3564420"/>
                <a:ext cx="100626" cy="166528"/>
              </a:xfrm>
              <a:custGeom>
                <a:avLst/>
                <a:gdLst>
                  <a:gd name="T0" fmla="*/ 2147483647 w 74"/>
                  <a:gd name="T1" fmla="*/ 2147483647 h 130"/>
                  <a:gd name="T2" fmla="*/ 2147483647 w 74"/>
                  <a:gd name="T3" fmla="*/ 2147483647 h 130"/>
                  <a:gd name="T4" fmla="*/ 2147483647 w 74"/>
                  <a:gd name="T5" fmla="*/ 2147483647 h 130"/>
                  <a:gd name="T6" fmla="*/ 2147483647 w 74"/>
                  <a:gd name="T7" fmla="*/ 2147483647 h 130"/>
                  <a:gd name="T8" fmla="*/ 2147483647 w 74"/>
                  <a:gd name="T9" fmla="*/ 2147483647 h 130"/>
                  <a:gd name="T10" fmla="*/ 2147483647 w 74"/>
                  <a:gd name="T11" fmla="*/ 2147483647 h 130"/>
                  <a:gd name="T12" fmla="*/ 2147483647 w 74"/>
                  <a:gd name="T13" fmla="*/ 2147483647 h 130"/>
                  <a:gd name="T14" fmla="*/ 2147483647 w 74"/>
                  <a:gd name="T15" fmla="*/ 2147483647 h 130"/>
                  <a:gd name="T16" fmla="*/ 2147483647 w 74"/>
                  <a:gd name="T17" fmla="*/ 2147483647 h 130"/>
                  <a:gd name="T18" fmla="*/ 2147483647 w 74"/>
                  <a:gd name="T19" fmla="*/ 2147483647 h 130"/>
                  <a:gd name="T20" fmla="*/ 2147483647 w 74"/>
                  <a:gd name="T21" fmla="*/ 2147483647 h 130"/>
                  <a:gd name="T22" fmla="*/ 2147483647 w 74"/>
                  <a:gd name="T23" fmla="*/ 2147483647 h 130"/>
                  <a:gd name="T24" fmla="*/ 2147483647 w 74"/>
                  <a:gd name="T25" fmla="*/ 2147483647 h 130"/>
                  <a:gd name="T26" fmla="*/ 2147483647 w 74"/>
                  <a:gd name="T27" fmla="*/ 2147483647 h 130"/>
                  <a:gd name="T28" fmla="*/ 2147483647 w 74"/>
                  <a:gd name="T29" fmla="*/ 2147483647 h 130"/>
                  <a:gd name="T30" fmla="*/ 2147483647 w 74"/>
                  <a:gd name="T31" fmla="*/ 2147483647 h 130"/>
                  <a:gd name="T32" fmla="*/ 2147483647 w 74"/>
                  <a:gd name="T33" fmla="*/ 2147483647 h 130"/>
                  <a:gd name="T34" fmla="*/ 2147483647 w 74"/>
                  <a:gd name="T35" fmla="*/ 2147483647 h 130"/>
                  <a:gd name="T36" fmla="*/ 2147483647 w 74"/>
                  <a:gd name="T37" fmla="*/ 2147483647 h 130"/>
                  <a:gd name="T38" fmla="*/ 2147483647 w 74"/>
                  <a:gd name="T39" fmla="*/ 2147483647 h 130"/>
                  <a:gd name="T40" fmla="*/ 2147483647 w 74"/>
                  <a:gd name="T41" fmla="*/ 2147483647 h 130"/>
                  <a:gd name="T42" fmla="*/ 2147483647 w 74"/>
                  <a:gd name="T43" fmla="*/ 2147483647 h 130"/>
                  <a:gd name="T44" fmla="*/ 2147483647 w 74"/>
                  <a:gd name="T45" fmla="*/ 2147483647 h 130"/>
                  <a:gd name="T46" fmla="*/ 2147483647 w 74"/>
                  <a:gd name="T47" fmla="*/ 2147483647 h 130"/>
                  <a:gd name="T48" fmla="*/ 2147483647 w 74"/>
                  <a:gd name="T49" fmla="*/ 2147483647 h 130"/>
                  <a:gd name="T50" fmla="*/ 2147483647 w 74"/>
                  <a:gd name="T51" fmla="*/ 2147483647 h 130"/>
                  <a:gd name="T52" fmla="*/ 2147483647 w 74"/>
                  <a:gd name="T53" fmla="*/ 2147483647 h 130"/>
                  <a:gd name="T54" fmla="*/ 0 w 74"/>
                  <a:gd name="T55" fmla="*/ 2147483647 h 130"/>
                  <a:gd name="T56" fmla="*/ 0 w 74"/>
                  <a:gd name="T57" fmla="*/ 2147483647 h 130"/>
                  <a:gd name="T58" fmla="*/ 2147483647 w 74"/>
                  <a:gd name="T59" fmla="*/ 0 h 130"/>
                  <a:gd name="T60" fmla="*/ 2147483647 w 74"/>
                  <a:gd name="T61" fmla="*/ 0 h 130"/>
                  <a:gd name="T62" fmla="*/ 2147483647 w 74"/>
                  <a:gd name="T63" fmla="*/ 0 h 130"/>
                  <a:gd name="T64" fmla="*/ 2147483647 w 74"/>
                  <a:gd name="T65" fmla="*/ 2147483647 h 130"/>
                  <a:gd name="T66" fmla="*/ 0 w 74"/>
                  <a:gd name="T67" fmla="*/ 2147483647 h 130"/>
                  <a:gd name="T68" fmla="*/ 2147483647 w 74"/>
                  <a:gd name="T69" fmla="*/ 2147483647 h 130"/>
                  <a:gd name="T70" fmla="*/ 2147483647 w 74"/>
                  <a:gd name="T71" fmla="*/ 2147483647 h 130"/>
                  <a:gd name="T72" fmla="*/ 2147483647 w 74"/>
                  <a:gd name="T73" fmla="*/ 2147483647 h 130"/>
                  <a:gd name="T74" fmla="*/ 2147483647 w 74"/>
                  <a:gd name="T75" fmla="*/ 2147483647 h 130"/>
                  <a:gd name="T76" fmla="*/ 2147483647 w 74"/>
                  <a:gd name="T77" fmla="*/ 2147483647 h 130"/>
                  <a:gd name="T78" fmla="*/ 2147483647 w 74"/>
                  <a:gd name="T79" fmla="*/ 2147483647 h 130"/>
                  <a:gd name="T80" fmla="*/ 2147483647 w 74"/>
                  <a:gd name="T81" fmla="*/ 2147483647 h 130"/>
                  <a:gd name="T82" fmla="*/ 2147483647 w 74"/>
                  <a:gd name="T83" fmla="*/ 2147483647 h 130"/>
                  <a:gd name="T84" fmla="*/ 2147483647 w 74"/>
                  <a:gd name="T85" fmla="*/ 2147483647 h 130"/>
                  <a:gd name="T86" fmla="*/ 2147483647 w 74"/>
                  <a:gd name="T87" fmla="*/ 2147483647 h 130"/>
                  <a:gd name="T88" fmla="*/ 2147483647 w 74"/>
                  <a:gd name="T89" fmla="*/ 2147483647 h 130"/>
                  <a:gd name="T90" fmla="*/ 2147483647 w 74"/>
                  <a:gd name="T91" fmla="*/ 2147483647 h 130"/>
                  <a:gd name="T92" fmla="*/ 2147483647 w 74"/>
                  <a:gd name="T93" fmla="*/ 2147483647 h 130"/>
                  <a:gd name="T94" fmla="*/ 2147483647 w 74"/>
                  <a:gd name="T95" fmla="*/ 2147483647 h 130"/>
                  <a:gd name="T96" fmla="*/ 2147483647 w 74"/>
                  <a:gd name="T97" fmla="*/ 2147483647 h 130"/>
                  <a:gd name="T98" fmla="*/ 2147483647 w 74"/>
                  <a:gd name="T99" fmla="*/ 2147483647 h 130"/>
                  <a:gd name="T100" fmla="*/ 2147483647 w 74"/>
                  <a:gd name="T101" fmla="*/ 2147483647 h 130"/>
                  <a:gd name="T102" fmla="*/ 2147483647 w 74"/>
                  <a:gd name="T103" fmla="*/ 2147483647 h 130"/>
                  <a:gd name="T104" fmla="*/ 2147483647 w 74"/>
                  <a:gd name="T105" fmla="*/ 2147483647 h 130"/>
                  <a:gd name="T106" fmla="*/ 2147483647 w 74"/>
                  <a:gd name="T107" fmla="*/ 2147483647 h 130"/>
                  <a:gd name="T108" fmla="*/ 2147483647 w 74"/>
                  <a:gd name="T109" fmla="*/ 2147483647 h 130"/>
                  <a:gd name="T110" fmla="*/ 2147483647 w 74"/>
                  <a:gd name="T111" fmla="*/ 2147483647 h 130"/>
                  <a:gd name="T112" fmla="*/ 2147483647 w 74"/>
                  <a:gd name="T113" fmla="*/ 2147483647 h 130"/>
                  <a:gd name="T114" fmla="*/ 2147483647 w 74"/>
                  <a:gd name="T115" fmla="*/ 2147483647 h 130"/>
                  <a:gd name="T116" fmla="*/ 2147483647 w 74"/>
                  <a:gd name="T117" fmla="*/ 2147483647 h 130"/>
                  <a:gd name="T118" fmla="*/ 0 w 74"/>
                  <a:gd name="T119" fmla="*/ 2147483647 h 13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74"/>
                  <a:gd name="T181" fmla="*/ 0 h 130"/>
                  <a:gd name="T182" fmla="*/ 74 w 74"/>
                  <a:gd name="T183" fmla="*/ 130 h 13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74" h="130">
                    <a:moveTo>
                      <a:pt x="72" y="58"/>
                    </a:moveTo>
                    <a:lnTo>
                      <a:pt x="72" y="58"/>
                    </a:lnTo>
                    <a:lnTo>
                      <a:pt x="74" y="60"/>
                    </a:lnTo>
                    <a:lnTo>
                      <a:pt x="72" y="62"/>
                    </a:lnTo>
                    <a:lnTo>
                      <a:pt x="64" y="64"/>
                    </a:lnTo>
                    <a:lnTo>
                      <a:pt x="56" y="66"/>
                    </a:lnTo>
                    <a:lnTo>
                      <a:pt x="58" y="66"/>
                    </a:lnTo>
                    <a:lnTo>
                      <a:pt x="50" y="72"/>
                    </a:lnTo>
                    <a:lnTo>
                      <a:pt x="46" y="76"/>
                    </a:lnTo>
                    <a:lnTo>
                      <a:pt x="42" y="80"/>
                    </a:lnTo>
                    <a:lnTo>
                      <a:pt x="38" y="86"/>
                    </a:lnTo>
                    <a:lnTo>
                      <a:pt x="40" y="86"/>
                    </a:lnTo>
                    <a:lnTo>
                      <a:pt x="36" y="92"/>
                    </a:lnTo>
                    <a:lnTo>
                      <a:pt x="36" y="98"/>
                    </a:lnTo>
                    <a:lnTo>
                      <a:pt x="36" y="108"/>
                    </a:lnTo>
                    <a:lnTo>
                      <a:pt x="36" y="118"/>
                    </a:lnTo>
                    <a:lnTo>
                      <a:pt x="38" y="128"/>
                    </a:lnTo>
                    <a:lnTo>
                      <a:pt x="36" y="130"/>
                    </a:lnTo>
                    <a:lnTo>
                      <a:pt x="34" y="130"/>
                    </a:lnTo>
                    <a:lnTo>
                      <a:pt x="0" y="2"/>
                    </a:lnTo>
                    <a:lnTo>
                      <a:pt x="2" y="0"/>
                    </a:lnTo>
                    <a:lnTo>
                      <a:pt x="4" y="0"/>
                    </a:lnTo>
                    <a:lnTo>
                      <a:pt x="72" y="58"/>
                    </a:lnTo>
                    <a:close/>
                    <a:moveTo>
                      <a:pt x="0" y="4"/>
                    </a:moveTo>
                    <a:lnTo>
                      <a:pt x="4" y="2"/>
                    </a:lnTo>
                    <a:lnTo>
                      <a:pt x="38" y="128"/>
                    </a:lnTo>
                    <a:lnTo>
                      <a:pt x="34" y="128"/>
                    </a:lnTo>
                    <a:lnTo>
                      <a:pt x="32" y="118"/>
                    </a:lnTo>
                    <a:lnTo>
                      <a:pt x="32" y="108"/>
                    </a:lnTo>
                    <a:lnTo>
                      <a:pt x="32" y="98"/>
                    </a:lnTo>
                    <a:lnTo>
                      <a:pt x="32" y="90"/>
                    </a:lnTo>
                    <a:lnTo>
                      <a:pt x="34" y="84"/>
                    </a:lnTo>
                    <a:lnTo>
                      <a:pt x="36" y="82"/>
                    </a:lnTo>
                    <a:lnTo>
                      <a:pt x="40" y="78"/>
                    </a:lnTo>
                    <a:lnTo>
                      <a:pt x="42" y="72"/>
                    </a:lnTo>
                    <a:lnTo>
                      <a:pt x="46" y="68"/>
                    </a:lnTo>
                    <a:lnTo>
                      <a:pt x="48" y="68"/>
                    </a:lnTo>
                    <a:lnTo>
                      <a:pt x="54" y="62"/>
                    </a:lnTo>
                    <a:lnTo>
                      <a:pt x="62" y="60"/>
                    </a:lnTo>
                    <a:lnTo>
                      <a:pt x="70" y="56"/>
                    </a:lnTo>
                    <a:lnTo>
                      <a:pt x="70" y="60"/>
                    </a:lnTo>
                    <a:lnTo>
                      <a:pt x="0" y="4"/>
                    </a:lnTo>
                    <a:close/>
                  </a:path>
                </a:pathLst>
              </a:custGeom>
              <a:solidFill>
                <a:srgbClr val="FFFFFF"/>
              </a:solidFill>
              <a:ln w="0">
                <a:solidFill>
                  <a:srgbClr val="FFFFFF"/>
                </a:solidFill>
                <a:round/>
                <a:headEnd/>
                <a:tailEnd/>
              </a:ln>
            </p:spPr>
            <p:txBody>
              <a:bodyPr/>
              <a:lstStyle/>
              <a:p>
                <a:endParaRPr lang="en-US"/>
              </a:p>
            </p:txBody>
          </p:sp>
          <p:sp>
            <p:nvSpPr>
              <p:cNvPr id="74" name="Freeform 113"/>
              <p:cNvSpPr>
                <a:spLocks/>
              </p:cNvSpPr>
              <p:nvPr/>
            </p:nvSpPr>
            <p:spPr bwMode="auto">
              <a:xfrm>
                <a:off x="5318379" y="3751742"/>
                <a:ext cx="226091" cy="605047"/>
              </a:xfrm>
              <a:custGeom>
                <a:avLst/>
                <a:gdLst/>
                <a:ahLst/>
                <a:cxnLst>
                  <a:cxn ang="0">
                    <a:pos x="136" y="2"/>
                  </a:cxn>
                  <a:cxn ang="0">
                    <a:pos x="166" y="112"/>
                  </a:cxn>
                  <a:cxn ang="0">
                    <a:pos x="166" y="142"/>
                  </a:cxn>
                  <a:cxn ang="0">
                    <a:pos x="166" y="142"/>
                  </a:cxn>
                  <a:cxn ang="0">
                    <a:pos x="168" y="194"/>
                  </a:cxn>
                  <a:cxn ang="0">
                    <a:pos x="168" y="234"/>
                  </a:cxn>
                  <a:cxn ang="0">
                    <a:pos x="168" y="248"/>
                  </a:cxn>
                  <a:cxn ang="0">
                    <a:pos x="166" y="254"/>
                  </a:cxn>
                  <a:cxn ang="0">
                    <a:pos x="166" y="254"/>
                  </a:cxn>
                  <a:cxn ang="0">
                    <a:pos x="104" y="476"/>
                  </a:cxn>
                  <a:cxn ang="0">
                    <a:pos x="72" y="474"/>
                  </a:cxn>
                  <a:cxn ang="0">
                    <a:pos x="50" y="474"/>
                  </a:cxn>
                  <a:cxn ang="0">
                    <a:pos x="40" y="478"/>
                  </a:cxn>
                  <a:cxn ang="0">
                    <a:pos x="20" y="472"/>
                  </a:cxn>
                  <a:cxn ang="0">
                    <a:pos x="0" y="472"/>
                  </a:cxn>
                  <a:cxn ang="0">
                    <a:pos x="26" y="146"/>
                  </a:cxn>
                  <a:cxn ang="0">
                    <a:pos x="30" y="92"/>
                  </a:cxn>
                  <a:cxn ang="0">
                    <a:pos x="44" y="64"/>
                  </a:cxn>
                  <a:cxn ang="0">
                    <a:pos x="80" y="24"/>
                  </a:cxn>
                  <a:cxn ang="0">
                    <a:pos x="102" y="0"/>
                  </a:cxn>
                  <a:cxn ang="0">
                    <a:pos x="136" y="2"/>
                  </a:cxn>
                  <a:cxn ang="0">
                    <a:pos x="136" y="2"/>
                  </a:cxn>
                </a:cxnLst>
                <a:rect l="0" t="0" r="r" b="b"/>
                <a:pathLst>
                  <a:path w="168" h="478">
                    <a:moveTo>
                      <a:pt x="136" y="2"/>
                    </a:moveTo>
                    <a:lnTo>
                      <a:pt x="166" y="112"/>
                    </a:lnTo>
                    <a:lnTo>
                      <a:pt x="166" y="142"/>
                    </a:lnTo>
                    <a:lnTo>
                      <a:pt x="166" y="142"/>
                    </a:lnTo>
                    <a:lnTo>
                      <a:pt x="168" y="194"/>
                    </a:lnTo>
                    <a:lnTo>
                      <a:pt x="168" y="234"/>
                    </a:lnTo>
                    <a:lnTo>
                      <a:pt x="168" y="248"/>
                    </a:lnTo>
                    <a:lnTo>
                      <a:pt x="166" y="254"/>
                    </a:lnTo>
                    <a:lnTo>
                      <a:pt x="166" y="254"/>
                    </a:lnTo>
                    <a:lnTo>
                      <a:pt x="104" y="476"/>
                    </a:lnTo>
                    <a:lnTo>
                      <a:pt x="72" y="474"/>
                    </a:lnTo>
                    <a:lnTo>
                      <a:pt x="50" y="474"/>
                    </a:lnTo>
                    <a:lnTo>
                      <a:pt x="40" y="478"/>
                    </a:lnTo>
                    <a:lnTo>
                      <a:pt x="20" y="472"/>
                    </a:lnTo>
                    <a:lnTo>
                      <a:pt x="0" y="472"/>
                    </a:lnTo>
                    <a:lnTo>
                      <a:pt x="26" y="146"/>
                    </a:lnTo>
                    <a:lnTo>
                      <a:pt x="30" y="92"/>
                    </a:lnTo>
                    <a:lnTo>
                      <a:pt x="44" y="64"/>
                    </a:lnTo>
                    <a:lnTo>
                      <a:pt x="80" y="24"/>
                    </a:lnTo>
                    <a:lnTo>
                      <a:pt x="102" y="0"/>
                    </a:lnTo>
                    <a:lnTo>
                      <a:pt x="136" y="2"/>
                    </a:lnTo>
                    <a:lnTo>
                      <a:pt x="136" y="2"/>
                    </a:lnTo>
                    <a:close/>
                  </a:path>
                </a:pathLst>
              </a:custGeom>
              <a:solidFill>
                <a:schemeClr val="bg1">
                  <a:lumMod val="75000"/>
                </a:schemeClr>
              </a:solidFill>
              <a:ln w="9525">
                <a:solidFill>
                  <a:schemeClr val="bg1">
                    <a:lumMod val="75000"/>
                  </a:schemeClr>
                </a:solidFill>
                <a:miter lim="800000"/>
                <a:headEnd/>
                <a:tailEnd/>
              </a:ln>
              <a:effectLst/>
            </p:spPr>
            <p:txBody>
              <a:bodyPr anchor="ctr"/>
              <a:lstStyle/>
              <a:p>
                <a:pPr algn="ctr" fontAlgn="auto">
                  <a:spcBef>
                    <a:spcPts val="0"/>
                  </a:spcBef>
                  <a:spcAft>
                    <a:spcPts val="0"/>
                  </a:spcAft>
                  <a:defRPr/>
                </a:pPr>
                <a:endParaRPr lang="da-DK" kern="0" noProof="1">
                  <a:solidFill>
                    <a:srgbClr val="FFFFFF"/>
                  </a:solidFill>
                  <a:latin typeface="Arial Narrow" pitchFamily="-97" charset="0"/>
                </a:endParaRPr>
              </a:p>
            </p:txBody>
          </p:sp>
          <p:sp>
            <p:nvSpPr>
              <p:cNvPr id="75" name="Freeform 114"/>
              <p:cNvSpPr>
                <a:spLocks noEditPoints="1"/>
              </p:cNvSpPr>
              <p:nvPr/>
            </p:nvSpPr>
            <p:spPr bwMode="auto">
              <a:xfrm>
                <a:off x="5314715" y="3743757"/>
                <a:ext cx="233888" cy="619995"/>
              </a:xfrm>
              <a:custGeom>
                <a:avLst/>
                <a:gdLst>
                  <a:gd name="T0" fmla="*/ 2147483647 w 172"/>
                  <a:gd name="T1" fmla="*/ 2147483647 h 484"/>
                  <a:gd name="T2" fmla="*/ 2147483647 w 172"/>
                  <a:gd name="T3" fmla="*/ 2147483647 h 484"/>
                  <a:gd name="T4" fmla="*/ 2147483647 w 172"/>
                  <a:gd name="T5" fmla="*/ 2147483647 h 484"/>
                  <a:gd name="T6" fmla="*/ 2147483647 w 172"/>
                  <a:gd name="T7" fmla="*/ 2147483647 h 484"/>
                  <a:gd name="T8" fmla="*/ 2147483647 w 172"/>
                  <a:gd name="T9" fmla="*/ 2147483647 h 484"/>
                  <a:gd name="T10" fmla="*/ 2147483647 w 172"/>
                  <a:gd name="T11" fmla="*/ 2147483647 h 484"/>
                  <a:gd name="T12" fmla="*/ 2147483647 w 172"/>
                  <a:gd name="T13" fmla="*/ 2147483647 h 484"/>
                  <a:gd name="T14" fmla="*/ 2147483647 w 172"/>
                  <a:gd name="T15" fmla="*/ 2147483647 h 484"/>
                  <a:gd name="T16" fmla="*/ 2147483647 w 172"/>
                  <a:gd name="T17" fmla="*/ 2147483647 h 484"/>
                  <a:gd name="T18" fmla="*/ 2147483647 w 172"/>
                  <a:gd name="T19" fmla="*/ 2147483647 h 484"/>
                  <a:gd name="T20" fmla="*/ 2147483647 w 172"/>
                  <a:gd name="T21" fmla="*/ 2147483647 h 484"/>
                  <a:gd name="T22" fmla="*/ 2147483647 w 172"/>
                  <a:gd name="T23" fmla="*/ 2147483647 h 484"/>
                  <a:gd name="T24" fmla="*/ 2147483647 w 172"/>
                  <a:gd name="T25" fmla="*/ 2147483647 h 484"/>
                  <a:gd name="T26" fmla="*/ 2147483647 w 172"/>
                  <a:gd name="T27" fmla="*/ 2147483647 h 484"/>
                  <a:gd name="T28" fmla="*/ 2147483647 w 172"/>
                  <a:gd name="T29" fmla="*/ 2147483647 h 484"/>
                  <a:gd name="T30" fmla="*/ 2147483647 w 172"/>
                  <a:gd name="T31" fmla="*/ 2147483647 h 484"/>
                  <a:gd name="T32" fmla="*/ 0 w 172"/>
                  <a:gd name="T33" fmla="*/ 2147483647 h 484"/>
                  <a:gd name="T34" fmla="*/ 2147483647 w 172"/>
                  <a:gd name="T35" fmla="*/ 2147483647 h 484"/>
                  <a:gd name="T36" fmla="*/ 2147483647 w 172"/>
                  <a:gd name="T37" fmla="*/ 2147483647 h 484"/>
                  <a:gd name="T38" fmla="*/ 2147483647 w 172"/>
                  <a:gd name="T39" fmla="*/ 2147483647 h 484"/>
                  <a:gd name="T40" fmla="*/ 2147483647 w 172"/>
                  <a:gd name="T41" fmla="*/ 2147483647 h 484"/>
                  <a:gd name="T42" fmla="*/ 2147483647 w 172"/>
                  <a:gd name="T43" fmla="*/ 2147483647 h 484"/>
                  <a:gd name="T44" fmla="*/ 2147483647 w 172"/>
                  <a:gd name="T45" fmla="*/ 0 h 484"/>
                  <a:gd name="T46" fmla="*/ 2147483647 w 172"/>
                  <a:gd name="T47" fmla="*/ 2147483647 h 484"/>
                  <a:gd name="T48" fmla="*/ 2147483647 w 172"/>
                  <a:gd name="T49" fmla="*/ 2147483647 h 484"/>
                  <a:gd name="T50" fmla="*/ 2147483647 w 172"/>
                  <a:gd name="T51" fmla="*/ 2147483647 h 484"/>
                  <a:gd name="T52" fmla="*/ 2147483647 w 172"/>
                  <a:gd name="T53" fmla="*/ 2147483647 h 484"/>
                  <a:gd name="T54" fmla="*/ 2147483647 w 172"/>
                  <a:gd name="T55" fmla="*/ 2147483647 h 484"/>
                  <a:gd name="T56" fmla="*/ 2147483647 w 172"/>
                  <a:gd name="T57" fmla="*/ 2147483647 h 484"/>
                  <a:gd name="T58" fmla="*/ 2147483647 w 172"/>
                  <a:gd name="T59" fmla="*/ 2147483647 h 484"/>
                  <a:gd name="T60" fmla="*/ 2147483647 w 172"/>
                  <a:gd name="T61" fmla="*/ 2147483647 h 484"/>
                  <a:gd name="T62" fmla="*/ 2147483647 w 172"/>
                  <a:gd name="T63" fmla="*/ 2147483647 h 484"/>
                  <a:gd name="T64" fmla="*/ 2147483647 w 172"/>
                  <a:gd name="T65" fmla="*/ 2147483647 h 484"/>
                  <a:gd name="T66" fmla="*/ 2147483647 w 172"/>
                  <a:gd name="T67" fmla="*/ 2147483647 h 484"/>
                  <a:gd name="T68" fmla="*/ 2147483647 w 172"/>
                  <a:gd name="T69" fmla="*/ 2147483647 h 484"/>
                  <a:gd name="T70" fmla="*/ 2147483647 w 172"/>
                  <a:gd name="T71" fmla="*/ 2147483647 h 484"/>
                  <a:gd name="T72" fmla="*/ 2147483647 w 172"/>
                  <a:gd name="T73" fmla="*/ 2147483647 h 484"/>
                  <a:gd name="T74" fmla="*/ 2147483647 w 172"/>
                  <a:gd name="T75" fmla="*/ 2147483647 h 484"/>
                  <a:gd name="T76" fmla="*/ 2147483647 w 172"/>
                  <a:gd name="T77" fmla="*/ 2147483647 h 484"/>
                  <a:gd name="T78" fmla="*/ 2147483647 w 172"/>
                  <a:gd name="T79" fmla="*/ 2147483647 h 484"/>
                  <a:gd name="T80" fmla="*/ 2147483647 w 172"/>
                  <a:gd name="T81" fmla="*/ 2147483647 h 484"/>
                  <a:gd name="T82" fmla="*/ 2147483647 w 172"/>
                  <a:gd name="T83" fmla="*/ 2147483647 h 484"/>
                  <a:gd name="T84" fmla="*/ 2147483647 w 172"/>
                  <a:gd name="T85" fmla="*/ 2147483647 h 484"/>
                  <a:gd name="T86" fmla="*/ 2147483647 w 172"/>
                  <a:gd name="T87" fmla="*/ 2147483647 h 484"/>
                  <a:gd name="T88" fmla="*/ 2147483647 w 172"/>
                  <a:gd name="T89" fmla="*/ 2147483647 h 484"/>
                  <a:gd name="T90" fmla="*/ 2147483647 w 172"/>
                  <a:gd name="T91" fmla="*/ 2147483647 h 484"/>
                  <a:gd name="T92" fmla="*/ 2147483647 w 172"/>
                  <a:gd name="T93" fmla="*/ 2147483647 h 484"/>
                  <a:gd name="T94" fmla="*/ 2147483647 w 172"/>
                  <a:gd name="T95" fmla="*/ 2147483647 h 484"/>
                  <a:gd name="T96" fmla="*/ 2147483647 w 172"/>
                  <a:gd name="T97" fmla="*/ 2147483647 h 484"/>
                  <a:gd name="T98" fmla="*/ 2147483647 w 172"/>
                  <a:gd name="T99" fmla="*/ 2147483647 h 484"/>
                  <a:gd name="T100" fmla="*/ 2147483647 w 172"/>
                  <a:gd name="T101" fmla="*/ 2147483647 h 484"/>
                  <a:gd name="T102" fmla="*/ 2147483647 w 172"/>
                  <a:gd name="T103" fmla="*/ 2147483647 h 484"/>
                  <a:gd name="T104" fmla="*/ 2147483647 w 172"/>
                  <a:gd name="T105" fmla="*/ 2147483647 h 484"/>
                  <a:gd name="T106" fmla="*/ 2147483647 w 172"/>
                  <a:gd name="T107" fmla="*/ 2147483647 h 484"/>
                  <a:gd name="T108" fmla="*/ 2147483647 w 172"/>
                  <a:gd name="T109" fmla="*/ 2147483647 h 484"/>
                  <a:gd name="T110" fmla="*/ 2147483647 w 172"/>
                  <a:gd name="T111" fmla="*/ 2147483647 h 484"/>
                  <a:gd name="T112" fmla="*/ 2147483647 w 172"/>
                  <a:gd name="T113" fmla="*/ 2147483647 h 48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72"/>
                  <a:gd name="T172" fmla="*/ 0 h 484"/>
                  <a:gd name="T173" fmla="*/ 172 w 172"/>
                  <a:gd name="T174" fmla="*/ 484 h 484"/>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72" h="484">
                    <a:moveTo>
                      <a:pt x="140" y="2"/>
                    </a:moveTo>
                    <a:lnTo>
                      <a:pt x="170" y="114"/>
                    </a:lnTo>
                    <a:lnTo>
                      <a:pt x="170" y="144"/>
                    </a:lnTo>
                    <a:lnTo>
                      <a:pt x="172" y="196"/>
                    </a:lnTo>
                    <a:lnTo>
                      <a:pt x="172" y="236"/>
                    </a:lnTo>
                    <a:lnTo>
                      <a:pt x="172" y="250"/>
                    </a:lnTo>
                    <a:lnTo>
                      <a:pt x="170" y="258"/>
                    </a:lnTo>
                    <a:lnTo>
                      <a:pt x="108" y="480"/>
                    </a:lnTo>
                    <a:lnTo>
                      <a:pt x="74" y="478"/>
                    </a:lnTo>
                    <a:lnTo>
                      <a:pt x="52" y="478"/>
                    </a:lnTo>
                    <a:lnTo>
                      <a:pt x="42" y="484"/>
                    </a:lnTo>
                    <a:lnTo>
                      <a:pt x="20" y="476"/>
                    </a:lnTo>
                    <a:lnTo>
                      <a:pt x="22" y="476"/>
                    </a:lnTo>
                    <a:lnTo>
                      <a:pt x="0" y="476"/>
                    </a:lnTo>
                    <a:lnTo>
                      <a:pt x="24" y="148"/>
                    </a:lnTo>
                    <a:lnTo>
                      <a:pt x="30" y="94"/>
                    </a:lnTo>
                    <a:lnTo>
                      <a:pt x="44" y="64"/>
                    </a:lnTo>
                    <a:lnTo>
                      <a:pt x="80" y="26"/>
                    </a:lnTo>
                    <a:lnTo>
                      <a:pt x="102" y="0"/>
                    </a:lnTo>
                    <a:lnTo>
                      <a:pt x="140" y="2"/>
                    </a:lnTo>
                    <a:close/>
                    <a:moveTo>
                      <a:pt x="104" y="4"/>
                    </a:moveTo>
                    <a:lnTo>
                      <a:pt x="106" y="4"/>
                    </a:lnTo>
                    <a:lnTo>
                      <a:pt x="84" y="28"/>
                    </a:lnTo>
                    <a:lnTo>
                      <a:pt x="48" y="68"/>
                    </a:lnTo>
                    <a:lnTo>
                      <a:pt x="48" y="66"/>
                    </a:lnTo>
                    <a:lnTo>
                      <a:pt x="34" y="96"/>
                    </a:lnTo>
                    <a:lnTo>
                      <a:pt x="34" y="94"/>
                    </a:lnTo>
                    <a:lnTo>
                      <a:pt x="30" y="148"/>
                    </a:lnTo>
                    <a:lnTo>
                      <a:pt x="4" y="474"/>
                    </a:lnTo>
                    <a:lnTo>
                      <a:pt x="2" y="472"/>
                    </a:lnTo>
                    <a:lnTo>
                      <a:pt x="22" y="472"/>
                    </a:lnTo>
                    <a:lnTo>
                      <a:pt x="42" y="478"/>
                    </a:lnTo>
                    <a:lnTo>
                      <a:pt x="52" y="474"/>
                    </a:lnTo>
                    <a:lnTo>
                      <a:pt x="76" y="474"/>
                    </a:lnTo>
                    <a:lnTo>
                      <a:pt x="106" y="476"/>
                    </a:lnTo>
                    <a:lnTo>
                      <a:pt x="104" y="478"/>
                    </a:lnTo>
                    <a:lnTo>
                      <a:pt x="166" y="256"/>
                    </a:lnTo>
                    <a:lnTo>
                      <a:pt x="168" y="250"/>
                    </a:lnTo>
                    <a:lnTo>
                      <a:pt x="168" y="236"/>
                    </a:lnTo>
                    <a:lnTo>
                      <a:pt x="168" y="196"/>
                    </a:lnTo>
                    <a:lnTo>
                      <a:pt x="166" y="144"/>
                    </a:lnTo>
                    <a:lnTo>
                      <a:pt x="166" y="114"/>
                    </a:lnTo>
                    <a:lnTo>
                      <a:pt x="166" y="116"/>
                    </a:lnTo>
                    <a:lnTo>
                      <a:pt x="136" y="4"/>
                    </a:lnTo>
                    <a:lnTo>
                      <a:pt x="138" y="6"/>
                    </a:lnTo>
                    <a:lnTo>
                      <a:pt x="104" y="4"/>
                    </a:lnTo>
                    <a:close/>
                  </a:path>
                </a:pathLst>
              </a:custGeom>
              <a:solidFill>
                <a:schemeClr val="bg1">
                  <a:lumMod val="75000"/>
                </a:schemeClr>
              </a:solidFill>
              <a:ln w="0">
                <a:noFill/>
                <a:round/>
                <a:headEnd/>
                <a:tailEnd/>
              </a:ln>
            </p:spPr>
            <p:txBody>
              <a:bodyPr/>
              <a:lstStyle/>
              <a:p>
                <a:endParaRPr lang="en-US"/>
              </a:p>
            </p:txBody>
          </p:sp>
          <p:sp>
            <p:nvSpPr>
              <p:cNvPr id="76" name="Freeform 115"/>
              <p:cNvSpPr>
                <a:spLocks/>
              </p:cNvSpPr>
              <p:nvPr/>
            </p:nvSpPr>
            <p:spPr bwMode="auto">
              <a:xfrm>
                <a:off x="5072669" y="2765087"/>
                <a:ext cx="633674" cy="868506"/>
              </a:xfrm>
              <a:custGeom>
                <a:avLst/>
                <a:gdLst>
                  <a:gd name="T0" fmla="*/ 2147483647 w 466"/>
                  <a:gd name="T1" fmla="*/ 2147483647 h 678"/>
                  <a:gd name="T2" fmla="*/ 2147483647 w 466"/>
                  <a:gd name="T3" fmla="*/ 2147483647 h 678"/>
                  <a:gd name="T4" fmla="*/ 2147483647 w 466"/>
                  <a:gd name="T5" fmla="*/ 2147483647 h 678"/>
                  <a:gd name="T6" fmla="*/ 2147483647 w 466"/>
                  <a:gd name="T7" fmla="*/ 2147483647 h 678"/>
                  <a:gd name="T8" fmla="*/ 2147483647 w 466"/>
                  <a:gd name="T9" fmla="*/ 2147483647 h 678"/>
                  <a:gd name="T10" fmla="*/ 2147483647 w 466"/>
                  <a:gd name="T11" fmla="*/ 2147483647 h 678"/>
                  <a:gd name="T12" fmla="*/ 2147483647 w 466"/>
                  <a:gd name="T13" fmla="*/ 2147483647 h 678"/>
                  <a:gd name="T14" fmla="*/ 2147483647 w 466"/>
                  <a:gd name="T15" fmla="*/ 2147483647 h 678"/>
                  <a:gd name="T16" fmla="*/ 2147483647 w 466"/>
                  <a:gd name="T17" fmla="*/ 2147483647 h 678"/>
                  <a:gd name="T18" fmla="*/ 2147483647 w 466"/>
                  <a:gd name="T19" fmla="*/ 2147483647 h 678"/>
                  <a:gd name="T20" fmla="*/ 0 w 466"/>
                  <a:gd name="T21" fmla="*/ 2147483647 h 678"/>
                  <a:gd name="T22" fmla="*/ 2147483647 w 466"/>
                  <a:gd name="T23" fmla="*/ 2147483647 h 678"/>
                  <a:gd name="T24" fmla="*/ 2147483647 w 466"/>
                  <a:gd name="T25" fmla="*/ 2147483647 h 678"/>
                  <a:gd name="T26" fmla="*/ 2147483647 w 466"/>
                  <a:gd name="T27" fmla="*/ 2147483647 h 678"/>
                  <a:gd name="T28" fmla="*/ 2147483647 w 466"/>
                  <a:gd name="T29" fmla="*/ 2147483647 h 678"/>
                  <a:gd name="T30" fmla="*/ 2147483647 w 466"/>
                  <a:gd name="T31" fmla="*/ 2147483647 h 678"/>
                  <a:gd name="T32" fmla="*/ 2147483647 w 466"/>
                  <a:gd name="T33" fmla="*/ 2147483647 h 678"/>
                  <a:gd name="T34" fmla="*/ 2147483647 w 466"/>
                  <a:gd name="T35" fmla="*/ 2147483647 h 678"/>
                  <a:gd name="T36" fmla="*/ 2147483647 w 466"/>
                  <a:gd name="T37" fmla="*/ 2147483647 h 678"/>
                  <a:gd name="T38" fmla="*/ 2147483647 w 466"/>
                  <a:gd name="T39" fmla="*/ 2147483647 h 678"/>
                  <a:gd name="T40" fmla="*/ 2147483647 w 466"/>
                  <a:gd name="T41" fmla="*/ 0 h 678"/>
                  <a:gd name="T42" fmla="*/ 2147483647 w 466"/>
                  <a:gd name="T43" fmla="*/ 2147483647 h 678"/>
                  <a:gd name="T44" fmla="*/ 2147483647 w 466"/>
                  <a:gd name="T45" fmla="*/ 2147483647 h 678"/>
                  <a:gd name="T46" fmla="*/ 2147483647 w 466"/>
                  <a:gd name="T47" fmla="*/ 2147483647 h 678"/>
                  <a:gd name="T48" fmla="*/ 2147483647 w 466"/>
                  <a:gd name="T49" fmla="*/ 2147483647 h 678"/>
                  <a:gd name="T50" fmla="*/ 2147483647 w 466"/>
                  <a:gd name="T51" fmla="*/ 2147483647 h 678"/>
                  <a:gd name="T52" fmla="*/ 2147483647 w 466"/>
                  <a:gd name="T53" fmla="*/ 2147483647 h 678"/>
                  <a:gd name="T54" fmla="*/ 2147483647 w 466"/>
                  <a:gd name="T55" fmla="*/ 2147483647 h 678"/>
                  <a:gd name="T56" fmla="*/ 2147483647 w 466"/>
                  <a:gd name="T57" fmla="*/ 2147483647 h 678"/>
                  <a:gd name="T58" fmla="*/ 2147483647 w 466"/>
                  <a:gd name="T59" fmla="*/ 2147483647 h 678"/>
                  <a:gd name="T60" fmla="*/ 2147483647 w 466"/>
                  <a:gd name="T61" fmla="*/ 2147483647 h 678"/>
                  <a:gd name="T62" fmla="*/ 2147483647 w 466"/>
                  <a:gd name="T63" fmla="*/ 2147483647 h 678"/>
                  <a:gd name="T64" fmla="*/ 2147483647 w 466"/>
                  <a:gd name="T65" fmla="*/ 2147483647 h 678"/>
                  <a:gd name="T66" fmla="*/ 2147483647 w 466"/>
                  <a:gd name="T67" fmla="*/ 2147483647 h 678"/>
                  <a:gd name="T68" fmla="*/ 2147483647 w 466"/>
                  <a:gd name="T69" fmla="*/ 2147483647 h 678"/>
                  <a:gd name="T70" fmla="*/ 2147483647 w 466"/>
                  <a:gd name="T71" fmla="*/ 2147483647 h 678"/>
                  <a:gd name="T72" fmla="*/ 2147483647 w 466"/>
                  <a:gd name="T73" fmla="*/ 2147483647 h 678"/>
                  <a:gd name="T74" fmla="*/ 2147483647 w 466"/>
                  <a:gd name="T75" fmla="*/ 2147483647 h 678"/>
                  <a:gd name="T76" fmla="*/ 2147483647 w 466"/>
                  <a:gd name="T77" fmla="*/ 2147483647 h 678"/>
                  <a:gd name="T78" fmla="*/ 2147483647 w 466"/>
                  <a:gd name="T79" fmla="*/ 2147483647 h 678"/>
                  <a:gd name="T80" fmla="*/ 2147483647 w 466"/>
                  <a:gd name="T81" fmla="*/ 2147483647 h 678"/>
                  <a:gd name="T82" fmla="*/ 2147483647 w 466"/>
                  <a:gd name="T83" fmla="*/ 2147483647 h 678"/>
                  <a:gd name="T84" fmla="*/ 2147483647 w 466"/>
                  <a:gd name="T85" fmla="*/ 2147483647 h 678"/>
                  <a:gd name="T86" fmla="*/ 2147483647 w 466"/>
                  <a:gd name="T87" fmla="*/ 2147483647 h 67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466"/>
                  <a:gd name="T133" fmla="*/ 0 h 678"/>
                  <a:gd name="T134" fmla="*/ 466 w 466"/>
                  <a:gd name="T135" fmla="*/ 678 h 67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466" h="678">
                    <a:moveTo>
                      <a:pt x="170" y="586"/>
                    </a:moveTo>
                    <a:lnTo>
                      <a:pt x="170" y="586"/>
                    </a:lnTo>
                    <a:lnTo>
                      <a:pt x="136" y="522"/>
                    </a:lnTo>
                    <a:lnTo>
                      <a:pt x="110" y="476"/>
                    </a:lnTo>
                    <a:lnTo>
                      <a:pt x="96" y="452"/>
                    </a:lnTo>
                    <a:lnTo>
                      <a:pt x="90" y="436"/>
                    </a:lnTo>
                    <a:lnTo>
                      <a:pt x="86" y="426"/>
                    </a:lnTo>
                    <a:lnTo>
                      <a:pt x="80" y="416"/>
                    </a:lnTo>
                    <a:lnTo>
                      <a:pt x="74" y="410"/>
                    </a:lnTo>
                    <a:lnTo>
                      <a:pt x="70" y="404"/>
                    </a:lnTo>
                    <a:lnTo>
                      <a:pt x="64" y="400"/>
                    </a:lnTo>
                    <a:lnTo>
                      <a:pt x="58" y="388"/>
                    </a:lnTo>
                    <a:lnTo>
                      <a:pt x="50" y="378"/>
                    </a:lnTo>
                    <a:lnTo>
                      <a:pt x="40" y="362"/>
                    </a:lnTo>
                    <a:lnTo>
                      <a:pt x="28" y="342"/>
                    </a:lnTo>
                    <a:lnTo>
                      <a:pt x="22" y="330"/>
                    </a:lnTo>
                    <a:lnTo>
                      <a:pt x="16" y="318"/>
                    </a:lnTo>
                    <a:lnTo>
                      <a:pt x="12" y="304"/>
                    </a:lnTo>
                    <a:lnTo>
                      <a:pt x="6" y="288"/>
                    </a:lnTo>
                    <a:lnTo>
                      <a:pt x="2" y="272"/>
                    </a:lnTo>
                    <a:lnTo>
                      <a:pt x="2" y="254"/>
                    </a:lnTo>
                    <a:lnTo>
                      <a:pt x="0" y="236"/>
                    </a:lnTo>
                    <a:lnTo>
                      <a:pt x="2" y="218"/>
                    </a:lnTo>
                    <a:lnTo>
                      <a:pt x="6" y="196"/>
                    </a:lnTo>
                    <a:lnTo>
                      <a:pt x="12" y="176"/>
                    </a:lnTo>
                    <a:lnTo>
                      <a:pt x="18" y="158"/>
                    </a:lnTo>
                    <a:lnTo>
                      <a:pt x="26" y="140"/>
                    </a:lnTo>
                    <a:lnTo>
                      <a:pt x="36" y="116"/>
                    </a:lnTo>
                    <a:lnTo>
                      <a:pt x="42" y="104"/>
                    </a:lnTo>
                    <a:lnTo>
                      <a:pt x="50" y="92"/>
                    </a:lnTo>
                    <a:lnTo>
                      <a:pt x="58" y="80"/>
                    </a:lnTo>
                    <a:lnTo>
                      <a:pt x="68" y="70"/>
                    </a:lnTo>
                    <a:lnTo>
                      <a:pt x="76" y="60"/>
                    </a:lnTo>
                    <a:lnTo>
                      <a:pt x="88" y="52"/>
                    </a:lnTo>
                    <a:lnTo>
                      <a:pt x="100" y="44"/>
                    </a:lnTo>
                    <a:lnTo>
                      <a:pt x="114" y="36"/>
                    </a:lnTo>
                    <a:lnTo>
                      <a:pt x="142" y="26"/>
                    </a:lnTo>
                    <a:lnTo>
                      <a:pt x="176" y="14"/>
                    </a:lnTo>
                    <a:lnTo>
                      <a:pt x="194" y="10"/>
                    </a:lnTo>
                    <a:lnTo>
                      <a:pt x="212" y="6"/>
                    </a:lnTo>
                    <a:lnTo>
                      <a:pt x="234" y="2"/>
                    </a:lnTo>
                    <a:lnTo>
                      <a:pt x="252" y="0"/>
                    </a:lnTo>
                    <a:lnTo>
                      <a:pt x="272" y="0"/>
                    </a:lnTo>
                    <a:lnTo>
                      <a:pt x="290" y="2"/>
                    </a:lnTo>
                    <a:lnTo>
                      <a:pt x="312" y="8"/>
                    </a:lnTo>
                    <a:lnTo>
                      <a:pt x="320" y="10"/>
                    </a:lnTo>
                    <a:lnTo>
                      <a:pt x="330" y="14"/>
                    </a:lnTo>
                    <a:lnTo>
                      <a:pt x="338" y="18"/>
                    </a:lnTo>
                    <a:lnTo>
                      <a:pt x="348" y="24"/>
                    </a:lnTo>
                    <a:lnTo>
                      <a:pt x="356" y="30"/>
                    </a:lnTo>
                    <a:lnTo>
                      <a:pt x="364" y="36"/>
                    </a:lnTo>
                    <a:lnTo>
                      <a:pt x="372" y="44"/>
                    </a:lnTo>
                    <a:lnTo>
                      <a:pt x="380" y="52"/>
                    </a:lnTo>
                    <a:lnTo>
                      <a:pt x="388" y="62"/>
                    </a:lnTo>
                    <a:lnTo>
                      <a:pt x="396" y="72"/>
                    </a:lnTo>
                    <a:lnTo>
                      <a:pt x="406" y="96"/>
                    </a:lnTo>
                    <a:lnTo>
                      <a:pt x="420" y="124"/>
                    </a:lnTo>
                    <a:lnTo>
                      <a:pt x="434" y="158"/>
                    </a:lnTo>
                    <a:lnTo>
                      <a:pt x="440" y="178"/>
                    </a:lnTo>
                    <a:lnTo>
                      <a:pt x="448" y="196"/>
                    </a:lnTo>
                    <a:lnTo>
                      <a:pt x="452" y="218"/>
                    </a:lnTo>
                    <a:lnTo>
                      <a:pt x="458" y="240"/>
                    </a:lnTo>
                    <a:lnTo>
                      <a:pt x="462" y="262"/>
                    </a:lnTo>
                    <a:lnTo>
                      <a:pt x="466" y="284"/>
                    </a:lnTo>
                    <a:lnTo>
                      <a:pt x="466" y="304"/>
                    </a:lnTo>
                    <a:lnTo>
                      <a:pt x="466" y="326"/>
                    </a:lnTo>
                    <a:lnTo>
                      <a:pt x="460" y="386"/>
                    </a:lnTo>
                    <a:lnTo>
                      <a:pt x="452" y="450"/>
                    </a:lnTo>
                    <a:lnTo>
                      <a:pt x="450" y="466"/>
                    </a:lnTo>
                    <a:lnTo>
                      <a:pt x="442" y="494"/>
                    </a:lnTo>
                    <a:lnTo>
                      <a:pt x="434" y="514"/>
                    </a:lnTo>
                    <a:lnTo>
                      <a:pt x="430" y="528"/>
                    </a:lnTo>
                    <a:lnTo>
                      <a:pt x="422" y="540"/>
                    </a:lnTo>
                    <a:lnTo>
                      <a:pt x="406" y="556"/>
                    </a:lnTo>
                    <a:lnTo>
                      <a:pt x="362" y="608"/>
                    </a:lnTo>
                    <a:lnTo>
                      <a:pt x="316" y="656"/>
                    </a:lnTo>
                    <a:lnTo>
                      <a:pt x="300" y="672"/>
                    </a:lnTo>
                    <a:lnTo>
                      <a:pt x="294" y="678"/>
                    </a:lnTo>
                    <a:lnTo>
                      <a:pt x="286" y="676"/>
                    </a:lnTo>
                    <a:lnTo>
                      <a:pt x="272" y="668"/>
                    </a:lnTo>
                    <a:lnTo>
                      <a:pt x="256" y="656"/>
                    </a:lnTo>
                    <a:lnTo>
                      <a:pt x="234" y="642"/>
                    </a:lnTo>
                    <a:lnTo>
                      <a:pt x="212" y="626"/>
                    </a:lnTo>
                    <a:lnTo>
                      <a:pt x="194" y="612"/>
                    </a:lnTo>
                    <a:lnTo>
                      <a:pt x="184" y="604"/>
                    </a:lnTo>
                    <a:lnTo>
                      <a:pt x="178" y="598"/>
                    </a:lnTo>
                    <a:lnTo>
                      <a:pt x="174" y="590"/>
                    </a:lnTo>
                    <a:lnTo>
                      <a:pt x="170" y="586"/>
                    </a:lnTo>
                    <a:close/>
                  </a:path>
                </a:pathLst>
              </a:custGeom>
              <a:solidFill>
                <a:schemeClr val="tx1">
                  <a:lumMod val="85000"/>
                  <a:lumOff val="15000"/>
                </a:schemeClr>
              </a:solidFill>
              <a:ln w="9525">
                <a:noFill/>
                <a:round/>
                <a:headEnd/>
                <a:tailEnd/>
              </a:ln>
            </p:spPr>
            <p:txBody>
              <a:bodyPr/>
              <a:lstStyle/>
              <a:p>
                <a:endParaRPr lang="en-US"/>
              </a:p>
            </p:txBody>
          </p:sp>
          <p:sp>
            <p:nvSpPr>
              <p:cNvPr id="77" name="Freeform 116"/>
              <p:cNvSpPr>
                <a:spLocks/>
              </p:cNvSpPr>
              <p:nvPr/>
            </p:nvSpPr>
            <p:spPr bwMode="auto">
              <a:xfrm>
                <a:off x="4569536" y="4353504"/>
                <a:ext cx="271963" cy="284378"/>
              </a:xfrm>
              <a:custGeom>
                <a:avLst/>
                <a:gdLst>
                  <a:gd name="T0" fmla="*/ 2147483647 w 200"/>
                  <a:gd name="T1" fmla="*/ 2147483647 h 222"/>
                  <a:gd name="T2" fmla="*/ 2147483647 w 200"/>
                  <a:gd name="T3" fmla="*/ 2147483647 h 222"/>
                  <a:gd name="T4" fmla="*/ 2147483647 w 200"/>
                  <a:gd name="T5" fmla="*/ 2147483647 h 222"/>
                  <a:gd name="T6" fmla="*/ 2147483647 w 200"/>
                  <a:gd name="T7" fmla="*/ 2147483647 h 222"/>
                  <a:gd name="T8" fmla="*/ 2147483647 w 200"/>
                  <a:gd name="T9" fmla="*/ 2147483647 h 222"/>
                  <a:gd name="T10" fmla="*/ 2147483647 w 200"/>
                  <a:gd name="T11" fmla="*/ 2147483647 h 222"/>
                  <a:gd name="T12" fmla="*/ 2147483647 w 200"/>
                  <a:gd name="T13" fmla="*/ 2147483647 h 222"/>
                  <a:gd name="T14" fmla="*/ 2147483647 w 200"/>
                  <a:gd name="T15" fmla="*/ 2147483647 h 222"/>
                  <a:gd name="T16" fmla="*/ 2147483647 w 200"/>
                  <a:gd name="T17" fmla="*/ 2147483647 h 222"/>
                  <a:gd name="T18" fmla="*/ 2147483647 w 200"/>
                  <a:gd name="T19" fmla="*/ 2147483647 h 222"/>
                  <a:gd name="T20" fmla="*/ 2147483647 w 200"/>
                  <a:gd name="T21" fmla="*/ 0 h 222"/>
                  <a:gd name="T22" fmla="*/ 2147483647 w 200"/>
                  <a:gd name="T23" fmla="*/ 2147483647 h 222"/>
                  <a:gd name="T24" fmla="*/ 2147483647 w 200"/>
                  <a:gd name="T25" fmla="*/ 2147483647 h 222"/>
                  <a:gd name="T26" fmla="*/ 2147483647 w 200"/>
                  <a:gd name="T27" fmla="*/ 2147483647 h 222"/>
                  <a:gd name="T28" fmla="*/ 2147483647 w 200"/>
                  <a:gd name="T29" fmla="*/ 2147483647 h 222"/>
                  <a:gd name="T30" fmla="*/ 2147483647 w 200"/>
                  <a:gd name="T31" fmla="*/ 2147483647 h 222"/>
                  <a:gd name="T32" fmla="*/ 2147483647 w 200"/>
                  <a:gd name="T33" fmla="*/ 2147483647 h 222"/>
                  <a:gd name="T34" fmla="*/ 2147483647 w 200"/>
                  <a:gd name="T35" fmla="*/ 2147483647 h 222"/>
                  <a:gd name="T36" fmla="*/ 0 w 200"/>
                  <a:gd name="T37" fmla="*/ 2147483647 h 222"/>
                  <a:gd name="T38" fmla="*/ 2147483647 w 200"/>
                  <a:gd name="T39" fmla="*/ 2147483647 h 222"/>
                  <a:gd name="T40" fmla="*/ 2147483647 w 200"/>
                  <a:gd name="T41" fmla="*/ 2147483647 h 222"/>
                  <a:gd name="T42" fmla="*/ 2147483647 w 200"/>
                  <a:gd name="T43" fmla="*/ 2147483647 h 222"/>
                  <a:gd name="T44" fmla="*/ 2147483647 w 200"/>
                  <a:gd name="T45" fmla="*/ 2147483647 h 222"/>
                  <a:gd name="T46" fmla="*/ 0 w 200"/>
                  <a:gd name="T47" fmla="*/ 2147483647 h 222"/>
                  <a:gd name="T48" fmla="*/ 0 w 200"/>
                  <a:gd name="T49" fmla="*/ 2147483647 h 222"/>
                  <a:gd name="T50" fmla="*/ 2147483647 w 200"/>
                  <a:gd name="T51" fmla="*/ 2147483647 h 222"/>
                  <a:gd name="T52" fmla="*/ 2147483647 w 200"/>
                  <a:gd name="T53" fmla="*/ 2147483647 h 222"/>
                  <a:gd name="T54" fmla="*/ 2147483647 w 200"/>
                  <a:gd name="T55" fmla="*/ 2147483647 h 222"/>
                  <a:gd name="T56" fmla="*/ 2147483647 w 200"/>
                  <a:gd name="T57" fmla="*/ 2147483647 h 222"/>
                  <a:gd name="T58" fmla="*/ 2147483647 w 200"/>
                  <a:gd name="T59" fmla="*/ 2147483647 h 222"/>
                  <a:gd name="T60" fmla="*/ 2147483647 w 200"/>
                  <a:gd name="T61" fmla="*/ 2147483647 h 222"/>
                  <a:gd name="T62" fmla="*/ 2147483647 w 200"/>
                  <a:gd name="T63" fmla="*/ 2147483647 h 222"/>
                  <a:gd name="T64" fmla="*/ 2147483647 w 200"/>
                  <a:gd name="T65" fmla="*/ 2147483647 h 222"/>
                  <a:gd name="T66" fmla="*/ 2147483647 w 200"/>
                  <a:gd name="T67" fmla="*/ 2147483647 h 222"/>
                  <a:gd name="T68" fmla="*/ 2147483647 w 200"/>
                  <a:gd name="T69" fmla="*/ 2147483647 h 222"/>
                  <a:gd name="T70" fmla="*/ 2147483647 w 200"/>
                  <a:gd name="T71" fmla="*/ 2147483647 h 222"/>
                  <a:gd name="T72" fmla="*/ 2147483647 w 200"/>
                  <a:gd name="T73" fmla="*/ 2147483647 h 222"/>
                  <a:gd name="T74" fmla="*/ 2147483647 w 200"/>
                  <a:gd name="T75" fmla="*/ 2147483647 h 222"/>
                  <a:gd name="T76" fmla="*/ 2147483647 w 200"/>
                  <a:gd name="T77" fmla="*/ 2147483647 h 222"/>
                  <a:gd name="T78" fmla="*/ 2147483647 w 200"/>
                  <a:gd name="T79" fmla="*/ 2147483647 h 222"/>
                  <a:gd name="T80" fmla="*/ 2147483647 w 200"/>
                  <a:gd name="T81" fmla="*/ 2147483647 h 222"/>
                  <a:gd name="T82" fmla="*/ 2147483647 w 200"/>
                  <a:gd name="T83" fmla="*/ 2147483647 h 222"/>
                  <a:gd name="T84" fmla="*/ 2147483647 w 200"/>
                  <a:gd name="T85" fmla="*/ 2147483647 h 222"/>
                  <a:gd name="T86" fmla="*/ 2147483647 w 200"/>
                  <a:gd name="T87" fmla="*/ 2147483647 h 222"/>
                  <a:gd name="T88" fmla="*/ 2147483647 w 200"/>
                  <a:gd name="T89" fmla="*/ 2147483647 h 222"/>
                  <a:gd name="T90" fmla="*/ 2147483647 w 200"/>
                  <a:gd name="T91" fmla="*/ 2147483647 h 222"/>
                  <a:gd name="T92" fmla="*/ 2147483647 w 200"/>
                  <a:gd name="T93" fmla="*/ 2147483647 h 22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200"/>
                  <a:gd name="T142" fmla="*/ 0 h 222"/>
                  <a:gd name="T143" fmla="*/ 200 w 200"/>
                  <a:gd name="T144" fmla="*/ 222 h 222"/>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200" h="222">
                    <a:moveTo>
                      <a:pt x="188" y="104"/>
                    </a:moveTo>
                    <a:lnTo>
                      <a:pt x="192" y="88"/>
                    </a:lnTo>
                    <a:lnTo>
                      <a:pt x="194" y="80"/>
                    </a:lnTo>
                    <a:lnTo>
                      <a:pt x="198" y="70"/>
                    </a:lnTo>
                    <a:lnTo>
                      <a:pt x="198" y="58"/>
                    </a:lnTo>
                    <a:lnTo>
                      <a:pt x="194" y="50"/>
                    </a:lnTo>
                    <a:lnTo>
                      <a:pt x="188" y="36"/>
                    </a:lnTo>
                    <a:lnTo>
                      <a:pt x="176" y="24"/>
                    </a:lnTo>
                    <a:lnTo>
                      <a:pt x="172" y="20"/>
                    </a:lnTo>
                    <a:lnTo>
                      <a:pt x="166" y="18"/>
                    </a:lnTo>
                    <a:lnTo>
                      <a:pt x="156" y="18"/>
                    </a:lnTo>
                    <a:lnTo>
                      <a:pt x="144" y="18"/>
                    </a:lnTo>
                    <a:lnTo>
                      <a:pt x="142" y="18"/>
                    </a:lnTo>
                    <a:lnTo>
                      <a:pt x="136" y="18"/>
                    </a:lnTo>
                    <a:lnTo>
                      <a:pt x="134" y="16"/>
                    </a:lnTo>
                    <a:lnTo>
                      <a:pt x="122" y="16"/>
                    </a:lnTo>
                    <a:lnTo>
                      <a:pt x="112" y="16"/>
                    </a:lnTo>
                    <a:lnTo>
                      <a:pt x="106" y="14"/>
                    </a:lnTo>
                    <a:lnTo>
                      <a:pt x="82" y="10"/>
                    </a:lnTo>
                    <a:lnTo>
                      <a:pt x="68" y="6"/>
                    </a:lnTo>
                    <a:lnTo>
                      <a:pt x="58" y="0"/>
                    </a:lnTo>
                    <a:lnTo>
                      <a:pt x="50" y="0"/>
                    </a:lnTo>
                    <a:lnTo>
                      <a:pt x="42" y="4"/>
                    </a:lnTo>
                    <a:lnTo>
                      <a:pt x="32" y="8"/>
                    </a:lnTo>
                    <a:lnTo>
                      <a:pt x="22" y="12"/>
                    </a:lnTo>
                    <a:lnTo>
                      <a:pt x="18" y="14"/>
                    </a:lnTo>
                    <a:lnTo>
                      <a:pt x="12" y="24"/>
                    </a:lnTo>
                    <a:lnTo>
                      <a:pt x="8" y="30"/>
                    </a:lnTo>
                    <a:lnTo>
                      <a:pt x="8" y="36"/>
                    </a:lnTo>
                    <a:lnTo>
                      <a:pt x="12" y="42"/>
                    </a:lnTo>
                    <a:lnTo>
                      <a:pt x="14" y="48"/>
                    </a:lnTo>
                    <a:lnTo>
                      <a:pt x="16" y="52"/>
                    </a:lnTo>
                    <a:lnTo>
                      <a:pt x="14" y="60"/>
                    </a:lnTo>
                    <a:lnTo>
                      <a:pt x="10" y="66"/>
                    </a:lnTo>
                    <a:lnTo>
                      <a:pt x="6" y="72"/>
                    </a:lnTo>
                    <a:lnTo>
                      <a:pt x="4" y="76"/>
                    </a:lnTo>
                    <a:lnTo>
                      <a:pt x="0" y="78"/>
                    </a:lnTo>
                    <a:lnTo>
                      <a:pt x="0" y="88"/>
                    </a:lnTo>
                    <a:lnTo>
                      <a:pt x="2" y="92"/>
                    </a:lnTo>
                    <a:lnTo>
                      <a:pt x="6" y="100"/>
                    </a:lnTo>
                    <a:lnTo>
                      <a:pt x="6" y="104"/>
                    </a:lnTo>
                    <a:lnTo>
                      <a:pt x="6" y="110"/>
                    </a:lnTo>
                    <a:lnTo>
                      <a:pt x="6" y="114"/>
                    </a:lnTo>
                    <a:lnTo>
                      <a:pt x="4" y="116"/>
                    </a:lnTo>
                    <a:lnTo>
                      <a:pt x="4" y="118"/>
                    </a:lnTo>
                    <a:lnTo>
                      <a:pt x="2" y="122"/>
                    </a:lnTo>
                    <a:lnTo>
                      <a:pt x="2" y="126"/>
                    </a:lnTo>
                    <a:lnTo>
                      <a:pt x="0" y="134"/>
                    </a:lnTo>
                    <a:lnTo>
                      <a:pt x="0" y="142"/>
                    </a:lnTo>
                    <a:lnTo>
                      <a:pt x="0" y="146"/>
                    </a:lnTo>
                    <a:lnTo>
                      <a:pt x="2" y="148"/>
                    </a:lnTo>
                    <a:lnTo>
                      <a:pt x="6" y="158"/>
                    </a:lnTo>
                    <a:lnTo>
                      <a:pt x="8" y="166"/>
                    </a:lnTo>
                    <a:lnTo>
                      <a:pt x="8" y="170"/>
                    </a:lnTo>
                    <a:lnTo>
                      <a:pt x="8" y="176"/>
                    </a:lnTo>
                    <a:lnTo>
                      <a:pt x="10" y="186"/>
                    </a:lnTo>
                    <a:lnTo>
                      <a:pt x="12" y="192"/>
                    </a:lnTo>
                    <a:lnTo>
                      <a:pt x="16" y="196"/>
                    </a:lnTo>
                    <a:lnTo>
                      <a:pt x="20" y="202"/>
                    </a:lnTo>
                    <a:lnTo>
                      <a:pt x="28" y="208"/>
                    </a:lnTo>
                    <a:lnTo>
                      <a:pt x="40" y="216"/>
                    </a:lnTo>
                    <a:lnTo>
                      <a:pt x="42" y="218"/>
                    </a:lnTo>
                    <a:lnTo>
                      <a:pt x="46" y="218"/>
                    </a:lnTo>
                    <a:lnTo>
                      <a:pt x="50" y="218"/>
                    </a:lnTo>
                    <a:lnTo>
                      <a:pt x="60" y="220"/>
                    </a:lnTo>
                    <a:lnTo>
                      <a:pt x="66" y="222"/>
                    </a:lnTo>
                    <a:lnTo>
                      <a:pt x="86" y="220"/>
                    </a:lnTo>
                    <a:lnTo>
                      <a:pt x="90" y="218"/>
                    </a:lnTo>
                    <a:lnTo>
                      <a:pt x="90" y="216"/>
                    </a:lnTo>
                    <a:lnTo>
                      <a:pt x="92" y="216"/>
                    </a:lnTo>
                    <a:lnTo>
                      <a:pt x="96" y="216"/>
                    </a:lnTo>
                    <a:lnTo>
                      <a:pt x="102" y="216"/>
                    </a:lnTo>
                    <a:lnTo>
                      <a:pt x="116" y="216"/>
                    </a:lnTo>
                    <a:lnTo>
                      <a:pt x="136" y="208"/>
                    </a:lnTo>
                    <a:lnTo>
                      <a:pt x="162" y="204"/>
                    </a:lnTo>
                    <a:lnTo>
                      <a:pt x="168" y="198"/>
                    </a:lnTo>
                    <a:lnTo>
                      <a:pt x="174" y="192"/>
                    </a:lnTo>
                    <a:lnTo>
                      <a:pt x="176" y="186"/>
                    </a:lnTo>
                    <a:lnTo>
                      <a:pt x="178" y="182"/>
                    </a:lnTo>
                    <a:lnTo>
                      <a:pt x="188" y="178"/>
                    </a:lnTo>
                    <a:lnTo>
                      <a:pt x="190" y="176"/>
                    </a:lnTo>
                    <a:lnTo>
                      <a:pt x="194" y="172"/>
                    </a:lnTo>
                    <a:lnTo>
                      <a:pt x="200" y="168"/>
                    </a:lnTo>
                    <a:lnTo>
                      <a:pt x="200" y="162"/>
                    </a:lnTo>
                    <a:lnTo>
                      <a:pt x="198" y="146"/>
                    </a:lnTo>
                    <a:lnTo>
                      <a:pt x="186" y="136"/>
                    </a:lnTo>
                    <a:lnTo>
                      <a:pt x="178" y="136"/>
                    </a:lnTo>
                    <a:lnTo>
                      <a:pt x="168" y="136"/>
                    </a:lnTo>
                    <a:lnTo>
                      <a:pt x="162" y="134"/>
                    </a:lnTo>
                    <a:lnTo>
                      <a:pt x="172" y="130"/>
                    </a:lnTo>
                    <a:lnTo>
                      <a:pt x="178" y="126"/>
                    </a:lnTo>
                    <a:lnTo>
                      <a:pt x="186" y="118"/>
                    </a:lnTo>
                    <a:lnTo>
                      <a:pt x="188" y="114"/>
                    </a:lnTo>
                    <a:lnTo>
                      <a:pt x="188" y="104"/>
                    </a:lnTo>
                    <a:close/>
                  </a:path>
                </a:pathLst>
              </a:custGeom>
              <a:solidFill>
                <a:schemeClr val="tx1">
                  <a:lumMod val="85000"/>
                  <a:lumOff val="15000"/>
                </a:schemeClr>
              </a:solidFill>
              <a:ln w="9525">
                <a:noFill/>
                <a:round/>
                <a:headEnd/>
                <a:tailEnd/>
              </a:ln>
            </p:spPr>
            <p:txBody>
              <a:bodyPr/>
              <a:lstStyle/>
              <a:p>
                <a:endParaRPr lang="en-US"/>
              </a:p>
            </p:txBody>
          </p:sp>
          <p:sp>
            <p:nvSpPr>
              <p:cNvPr id="78" name="Freeform 118"/>
              <p:cNvSpPr>
                <a:spLocks/>
              </p:cNvSpPr>
              <p:nvPr/>
            </p:nvSpPr>
            <p:spPr bwMode="auto">
              <a:xfrm>
                <a:off x="4787107" y="4302265"/>
                <a:ext cx="195813" cy="189585"/>
              </a:xfrm>
              <a:custGeom>
                <a:avLst/>
                <a:gdLst>
                  <a:gd name="T0" fmla="*/ 2147483647 w 144"/>
                  <a:gd name="T1" fmla="*/ 2147483647 h 148"/>
                  <a:gd name="T2" fmla="*/ 2147483647 w 144"/>
                  <a:gd name="T3" fmla="*/ 2147483647 h 148"/>
                  <a:gd name="T4" fmla="*/ 2147483647 w 144"/>
                  <a:gd name="T5" fmla="*/ 2147483647 h 148"/>
                  <a:gd name="T6" fmla="*/ 2147483647 w 144"/>
                  <a:gd name="T7" fmla="*/ 2147483647 h 148"/>
                  <a:gd name="T8" fmla="*/ 2147483647 w 144"/>
                  <a:gd name="T9" fmla="*/ 2147483647 h 148"/>
                  <a:gd name="T10" fmla="*/ 2147483647 w 144"/>
                  <a:gd name="T11" fmla="*/ 2147483647 h 148"/>
                  <a:gd name="T12" fmla="*/ 2147483647 w 144"/>
                  <a:gd name="T13" fmla="*/ 2147483647 h 148"/>
                  <a:gd name="T14" fmla="*/ 0 w 144"/>
                  <a:gd name="T15" fmla="*/ 2147483647 h 148"/>
                  <a:gd name="T16" fmla="*/ 0 w 144"/>
                  <a:gd name="T17" fmla="*/ 2147483647 h 148"/>
                  <a:gd name="T18" fmla="*/ 2147483647 w 144"/>
                  <a:gd name="T19" fmla="*/ 2147483647 h 148"/>
                  <a:gd name="T20" fmla="*/ 2147483647 w 144"/>
                  <a:gd name="T21" fmla="*/ 2147483647 h 148"/>
                  <a:gd name="T22" fmla="*/ 2147483647 w 144"/>
                  <a:gd name="T23" fmla="*/ 2147483647 h 148"/>
                  <a:gd name="T24" fmla="*/ 2147483647 w 144"/>
                  <a:gd name="T25" fmla="*/ 2147483647 h 148"/>
                  <a:gd name="T26" fmla="*/ 2147483647 w 144"/>
                  <a:gd name="T27" fmla="*/ 2147483647 h 148"/>
                  <a:gd name="T28" fmla="*/ 2147483647 w 144"/>
                  <a:gd name="T29" fmla="*/ 2147483647 h 148"/>
                  <a:gd name="T30" fmla="*/ 2147483647 w 144"/>
                  <a:gd name="T31" fmla="*/ 2147483647 h 148"/>
                  <a:gd name="T32" fmla="*/ 2147483647 w 144"/>
                  <a:gd name="T33" fmla="*/ 0 h 148"/>
                  <a:gd name="T34" fmla="*/ 2147483647 w 144"/>
                  <a:gd name="T35" fmla="*/ 2147483647 h 148"/>
                  <a:gd name="T36" fmla="*/ 2147483647 w 144"/>
                  <a:gd name="T37" fmla="*/ 2147483647 h 148"/>
                  <a:gd name="T38" fmla="*/ 2147483647 w 144"/>
                  <a:gd name="T39" fmla="*/ 2147483647 h 148"/>
                  <a:gd name="T40" fmla="*/ 2147483647 w 144"/>
                  <a:gd name="T41" fmla="*/ 2147483647 h 148"/>
                  <a:gd name="T42" fmla="*/ 2147483647 w 144"/>
                  <a:gd name="T43" fmla="*/ 2147483647 h 148"/>
                  <a:gd name="T44" fmla="*/ 2147483647 w 144"/>
                  <a:gd name="T45" fmla="*/ 2147483647 h 148"/>
                  <a:gd name="T46" fmla="*/ 2147483647 w 144"/>
                  <a:gd name="T47" fmla="*/ 2147483647 h 148"/>
                  <a:gd name="T48" fmla="*/ 2147483647 w 144"/>
                  <a:gd name="T49" fmla="*/ 2147483647 h 148"/>
                  <a:gd name="T50" fmla="*/ 2147483647 w 144"/>
                  <a:gd name="T51" fmla="*/ 2147483647 h 148"/>
                  <a:gd name="T52" fmla="*/ 2147483647 w 144"/>
                  <a:gd name="T53" fmla="*/ 2147483647 h 148"/>
                  <a:gd name="T54" fmla="*/ 2147483647 w 144"/>
                  <a:gd name="T55" fmla="*/ 2147483647 h 148"/>
                  <a:gd name="T56" fmla="*/ 2147483647 w 144"/>
                  <a:gd name="T57" fmla="*/ 2147483647 h 148"/>
                  <a:gd name="T58" fmla="*/ 2147483647 w 144"/>
                  <a:gd name="T59" fmla="*/ 2147483647 h 148"/>
                  <a:gd name="T60" fmla="*/ 2147483647 w 144"/>
                  <a:gd name="T61" fmla="*/ 2147483647 h 148"/>
                  <a:gd name="T62" fmla="*/ 2147483647 w 144"/>
                  <a:gd name="T63" fmla="*/ 2147483647 h 148"/>
                  <a:gd name="T64" fmla="*/ 2147483647 w 144"/>
                  <a:gd name="T65" fmla="*/ 2147483647 h 14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44"/>
                  <a:gd name="T100" fmla="*/ 0 h 148"/>
                  <a:gd name="T101" fmla="*/ 144 w 144"/>
                  <a:gd name="T102" fmla="*/ 148 h 14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44" h="148">
                    <a:moveTo>
                      <a:pt x="50" y="148"/>
                    </a:moveTo>
                    <a:lnTo>
                      <a:pt x="50" y="148"/>
                    </a:lnTo>
                    <a:lnTo>
                      <a:pt x="40" y="138"/>
                    </a:lnTo>
                    <a:lnTo>
                      <a:pt x="24" y="108"/>
                    </a:lnTo>
                    <a:lnTo>
                      <a:pt x="14" y="94"/>
                    </a:lnTo>
                    <a:lnTo>
                      <a:pt x="8" y="78"/>
                    </a:lnTo>
                    <a:lnTo>
                      <a:pt x="2" y="68"/>
                    </a:lnTo>
                    <a:lnTo>
                      <a:pt x="0" y="64"/>
                    </a:lnTo>
                    <a:lnTo>
                      <a:pt x="0" y="60"/>
                    </a:lnTo>
                    <a:lnTo>
                      <a:pt x="4" y="54"/>
                    </a:lnTo>
                    <a:lnTo>
                      <a:pt x="8" y="46"/>
                    </a:lnTo>
                    <a:lnTo>
                      <a:pt x="14" y="40"/>
                    </a:lnTo>
                    <a:lnTo>
                      <a:pt x="22" y="34"/>
                    </a:lnTo>
                    <a:lnTo>
                      <a:pt x="34" y="24"/>
                    </a:lnTo>
                    <a:lnTo>
                      <a:pt x="38" y="20"/>
                    </a:lnTo>
                    <a:lnTo>
                      <a:pt x="90" y="2"/>
                    </a:lnTo>
                    <a:lnTo>
                      <a:pt x="100" y="0"/>
                    </a:lnTo>
                    <a:lnTo>
                      <a:pt x="106" y="12"/>
                    </a:lnTo>
                    <a:lnTo>
                      <a:pt x="122" y="38"/>
                    </a:lnTo>
                    <a:lnTo>
                      <a:pt x="130" y="54"/>
                    </a:lnTo>
                    <a:lnTo>
                      <a:pt x="136" y="68"/>
                    </a:lnTo>
                    <a:lnTo>
                      <a:pt x="142" y="82"/>
                    </a:lnTo>
                    <a:lnTo>
                      <a:pt x="144" y="86"/>
                    </a:lnTo>
                    <a:lnTo>
                      <a:pt x="144" y="90"/>
                    </a:lnTo>
                    <a:lnTo>
                      <a:pt x="142" y="94"/>
                    </a:lnTo>
                    <a:lnTo>
                      <a:pt x="138" y="98"/>
                    </a:lnTo>
                    <a:lnTo>
                      <a:pt x="134" y="102"/>
                    </a:lnTo>
                    <a:lnTo>
                      <a:pt x="128" y="106"/>
                    </a:lnTo>
                    <a:lnTo>
                      <a:pt x="112" y="118"/>
                    </a:lnTo>
                    <a:lnTo>
                      <a:pt x="94" y="126"/>
                    </a:lnTo>
                    <a:lnTo>
                      <a:pt x="64" y="142"/>
                    </a:lnTo>
                    <a:lnTo>
                      <a:pt x="50" y="148"/>
                    </a:lnTo>
                    <a:close/>
                  </a:path>
                </a:pathLst>
              </a:custGeom>
              <a:solidFill>
                <a:srgbClr val="FFFFFF"/>
              </a:solidFill>
              <a:ln w="9525">
                <a:noFill/>
                <a:round/>
                <a:headEnd/>
                <a:tailEnd/>
              </a:ln>
            </p:spPr>
            <p:txBody>
              <a:bodyPr/>
              <a:lstStyle/>
              <a:p>
                <a:endParaRPr lang="en-US"/>
              </a:p>
            </p:txBody>
          </p:sp>
          <p:sp>
            <p:nvSpPr>
              <p:cNvPr id="79" name="Freeform 119"/>
              <p:cNvSpPr>
                <a:spLocks noEditPoints="1"/>
              </p:cNvSpPr>
              <p:nvPr/>
            </p:nvSpPr>
            <p:spPr bwMode="auto">
              <a:xfrm>
                <a:off x="4784387" y="4299703"/>
                <a:ext cx="201253" cy="194709"/>
              </a:xfrm>
              <a:custGeom>
                <a:avLst/>
                <a:gdLst>
                  <a:gd name="T0" fmla="*/ 2147483647 w 148"/>
                  <a:gd name="T1" fmla="*/ 2147483647 h 152"/>
                  <a:gd name="T2" fmla="*/ 2147483647 w 148"/>
                  <a:gd name="T3" fmla="*/ 2147483647 h 152"/>
                  <a:gd name="T4" fmla="*/ 2147483647 w 148"/>
                  <a:gd name="T5" fmla="*/ 2147483647 h 152"/>
                  <a:gd name="T6" fmla="*/ 2147483647 w 148"/>
                  <a:gd name="T7" fmla="*/ 2147483647 h 152"/>
                  <a:gd name="T8" fmla="*/ 2147483647 w 148"/>
                  <a:gd name="T9" fmla="*/ 2147483647 h 152"/>
                  <a:gd name="T10" fmla="*/ 0 w 148"/>
                  <a:gd name="T11" fmla="*/ 2147483647 h 152"/>
                  <a:gd name="T12" fmla="*/ 0 w 148"/>
                  <a:gd name="T13" fmla="*/ 2147483647 h 152"/>
                  <a:gd name="T14" fmla="*/ 2147483647 w 148"/>
                  <a:gd name="T15" fmla="*/ 2147483647 h 152"/>
                  <a:gd name="T16" fmla="*/ 2147483647 w 148"/>
                  <a:gd name="T17" fmla="*/ 2147483647 h 152"/>
                  <a:gd name="T18" fmla="*/ 2147483647 w 148"/>
                  <a:gd name="T19" fmla="*/ 2147483647 h 152"/>
                  <a:gd name="T20" fmla="*/ 2147483647 w 148"/>
                  <a:gd name="T21" fmla="*/ 2147483647 h 152"/>
                  <a:gd name="T22" fmla="*/ 2147483647 w 148"/>
                  <a:gd name="T23" fmla="*/ 2147483647 h 152"/>
                  <a:gd name="T24" fmla="*/ 2147483647 w 148"/>
                  <a:gd name="T25" fmla="*/ 2147483647 h 152"/>
                  <a:gd name="T26" fmla="*/ 2147483647 w 148"/>
                  <a:gd name="T27" fmla="*/ 0 h 152"/>
                  <a:gd name="T28" fmla="*/ 2147483647 w 148"/>
                  <a:gd name="T29" fmla="*/ 2147483647 h 152"/>
                  <a:gd name="T30" fmla="*/ 2147483647 w 148"/>
                  <a:gd name="T31" fmla="*/ 2147483647 h 152"/>
                  <a:gd name="T32" fmla="*/ 2147483647 w 148"/>
                  <a:gd name="T33" fmla="*/ 2147483647 h 152"/>
                  <a:gd name="T34" fmla="*/ 2147483647 w 148"/>
                  <a:gd name="T35" fmla="*/ 2147483647 h 152"/>
                  <a:gd name="T36" fmla="*/ 2147483647 w 148"/>
                  <a:gd name="T37" fmla="*/ 2147483647 h 152"/>
                  <a:gd name="T38" fmla="*/ 2147483647 w 148"/>
                  <a:gd name="T39" fmla="*/ 2147483647 h 152"/>
                  <a:gd name="T40" fmla="*/ 2147483647 w 148"/>
                  <a:gd name="T41" fmla="*/ 2147483647 h 152"/>
                  <a:gd name="T42" fmla="*/ 2147483647 w 148"/>
                  <a:gd name="T43" fmla="*/ 2147483647 h 152"/>
                  <a:gd name="T44" fmla="*/ 2147483647 w 148"/>
                  <a:gd name="T45" fmla="*/ 2147483647 h 152"/>
                  <a:gd name="T46" fmla="*/ 2147483647 w 148"/>
                  <a:gd name="T47" fmla="*/ 2147483647 h 152"/>
                  <a:gd name="T48" fmla="*/ 2147483647 w 148"/>
                  <a:gd name="T49" fmla="*/ 2147483647 h 152"/>
                  <a:gd name="T50" fmla="*/ 2147483647 w 148"/>
                  <a:gd name="T51" fmla="*/ 2147483647 h 152"/>
                  <a:gd name="T52" fmla="*/ 2147483647 w 148"/>
                  <a:gd name="T53" fmla="*/ 2147483647 h 152"/>
                  <a:gd name="T54" fmla="*/ 2147483647 w 148"/>
                  <a:gd name="T55" fmla="*/ 2147483647 h 152"/>
                  <a:gd name="T56" fmla="*/ 2147483647 w 148"/>
                  <a:gd name="T57" fmla="*/ 2147483647 h 152"/>
                  <a:gd name="T58" fmla="*/ 2147483647 w 148"/>
                  <a:gd name="T59" fmla="*/ 2147483647 h 152"/>
                  <a:gd name="T60" fmla="*/ 2147483647 w 148"/>
                  <a:gd name="T61" fmla="*/ 2147483647 h 152"/>
                  <a:gd name="T62" fmla="*/ 2147483647 w 148"/>
                  <a:gd name="T63" fmla="*/ 2147483647 h 152"/>
                  <a:gd name="T64" fmla="*/ 2147483647 w 148"/>
                  <a:gd name="T65" fmla="*/ 2147483647 h 152"/>
                  <a:gd name="T66" fmla="*/ 2147483647 w 148"/>
                  <a:gd name="T67" fmla="*/ 2147483647 h 152"/>
                  <a:gd name="T68" fmla="*/ 2147483647 w 148"/>
                  <a:gd name="T69" fmla="*/ 2147483647 h 152"/>
                  <a:gd name="T70" fmla="*/ 2147483647 w 148"/>
                  <a:gd name="T71" fmla="*/ 2147483647 h 152"/>
                  <a:gd name="T72" fmla="*/ 2147483647 w 148"/>
                  <a:gd name="T73" fmla="*/ 2147483647 h 152"/>
                  <a:gd name="T74" fmla="*/ 2147483647 w 148"/>
                  <a:gd name="T75" fmla="*/ 2147483647 h 152"/>
                  <a:gd name="T76" fmla="*/ 2147483647 w 148"/>
                  <a:gd name="T77" fmla="*/ 2147483647 h 152"/>
                  <a:gd name="T78" fmla="*/ 2147483647 w 148"/>
                  <a:gd name="T79" fmla="*/ 2147483647 h 152"/>
                  <a:gd name="T80" fmla="*/ 2147483647 w 148"/>
                  <a:gd name="T81" fmla="*/ 2147483647 h 152"/>
                  <a:gd name="T82" fmla="*/ 2147483647 w 148"/>
                  <a:gd name="T83" fmla="*/ 2147483647 h 152"/>
                  <a:gd name="T84" fmla="*/ 2147483647 w 148"/>
                  <a:gd name="T85" fmla="*/ 2147483647 h 152"/>
                  <a:gd name="T86" fmla="*/ 2147483647 w 148"/>
                  <a:gd name="T87" fmla="*/ 2147483647 h 152"/>
                  <a:gd name="T88" fmla="*/ 2147483647 w 148"/>
                  <a:gd name="T89" fmla="*/ 2147483647 h 152"/>
                  <a:gd name="T90" fmla="*/ 2147483647 w 148"/>
                  <a:gd name="T91" fmla="*/ 2147483647 h 152"/>
                  <a:gd name="T92" fmla="*/ 2147483647 w 148"/>
                  <a:gd name="T93" fmla="*/ 2147483647 h 152"/>
                  <a:gd name="T94" fmla="*/ 2147483647 w 148"/>
                  <a:gd name="T95" fmla="*/ 2147483647 h 152"/>
                  <a:gd name="T96" fmla="*/ 2147483647 w 148"/>
                  <a:gd name="T97" fmla="*/ 2147483647 h 152"/>
                  <a:gd name="T98" fmla="*/ 2147483647 w 148"/>
                  <a:gd name="T99" fmla="*/ 2147483647 h 152"/>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48"/>
                  <a:gd name="T151" fmla="*/ 0 h 152"/>
                  <a:gd name="T152" fmla="*/ 148 w 148"/>
                  <a:gd name="T153" fmla="*/ 152 h 152"/>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48" h="152">
                    <a:moveTo>
                      <a:pt x="52" y="152"/>
                    </a:moveTo>
                    <a:lnTo>
                      <a:pt x="52" y="152"/>
                    </a:lnTo>
                    <a:lnTo>
                      <a:pt x="50" y="152"/>
                    </a:lnTo>
                    <a:lnTo>
                      <a:pt x="42" y="142"/>
                    </a:lnTo>
                    <a:lnTo>
                      <a:pt x="24" y="112"/>
                    </a:lnTo>
                    <a:lnTo>
                      <a:pt x="14" y="96"/>
                    </a:lnTo>
                    <a:lnTo>
                      <a:pt x="8" y="82"/>
                    </a:lnTo>
                    <a:lnTo>
                      <a:pt x="2" y="70"/>
                    </a:lnTo>
                    <a:lnTo>
                      <a:pt x="0" y="66"/>
                    </a:lnTo>
                    <a:lnTo>
                      <a:pt x="0" y="62"/>
                    </a:lnTo>
                    <a:lnTo>
                      <a:pt x="0" y="60"/>
                    </a:lnTo>
                    <a:lnTo>
                      <a:pt x="2" y="56"/>
                    </a:lnTo>
                    <a:lnTo>
                      <a:pt x="4" y="54"/>
                    </a:lnTo>
                    <a:lnTo>
                      <a:pt x="8" y="48"/>
                    </a:lnTo>
                    <a:lnTo>
                      <a:pt x="16" y="40"/>
                    </a:lnTo>
                    <a:lnTo>
                      <a:pt x="22" y="34"/>
                    </a:lnTo>
                    <a:lnTo>
                      <a:pt x="34" y="24"/>
                    </a:lnTo>
                    <a:lnTo>
                      <a:pt x="40" y="20"/>
                    </a:lnTo>
                    <a:lnTo>
                      <a:pt x="92" y="2"/>
                    </a:lnTo>
                    <a:lnTo>
                      <a:pt x="100" y="0"/>
                    </a:lnTo>
                    <a:lnTo>
                      <a:pt x="104" y="0"/>
                    </a:lnTo>
                    <a:lnTo>
                      <a:pt x="110" y="12"/>
                    </a:lnTo>
                    <a:lnTo>
                      <a:pt x="126" y="40"/>
                    </a:lnTo>
                    <a:lnTo>
                      <a:pt x="134" y="54"/>
                    </a:lnTo>
                    <a:lnTo>
                      <a:pt x="140" y="70"/>
                    </a:lnTo>
                    <a:lnTo>
                      <a:pt x="146" y="82"/>
                    </a:lnTo>
                    <a:lnTo>
                      <a:pt x="148" y="88"/>
                    </a:lnTo>
                    <a:lnTo>
                      <a:pt x="148" y="92"/>
                    </a:lnTo>
                    <a:lnTo>
                      <a:pt x="148" y="94"/>
                    </a:lnTo>
                    <a:lnTo>
                      <a:pt x="146" y="98"/>
                    </a:lnTo>
                    <a:lnTo>
                      <a:pt x="142" y="102"/>
                    </a:lnTo>
                    <a:lnTo>
                      <a:pt x="138" y="106"/>
                    </a:lnTo>
                    <a:lnTo>
                      <a:pt x="130" y="110"/>
                    </a:lnTo>
                    <a:lnTo>
                      <a:pt x="116" y="122"/>
                    </a:lnTo>
                    <a:lnTo>
                      <a:pt x="98" y="130"/>
                    </a:lnTo>
                    <a:lnTo>
                      <a:pt x="66" y="146"/>
                    </a:lnTo>
                    <a:lnTo>
                      <a:pt x="52" y="152"/>
                    </a:lnTo>
                    <a:close/>
                    <a:moveTo>
                      <a:pt x="64" y="142"/>
                    </a:moveTo>
                    <a:lnTo>
                      <a:pt x="96" y="126"/>
                    </a:lnTo>
                    <a:lnTo>
                      <a:pt x="114" y="118"/>
                    </a:lnTo>
                    <a:lnTo>
                      <a:pt x="128" y="106"/>
                    </a:lnTo>
                    <a:lnTo>
                      <a:pt x="134" y="102"/>
                    </a:lnTo>
                    <a:lnTo>
                      <a:pt x="134" y="104"/>
                    </a:lnTo>
                    <a:lnTo>
                      <a:pt x="140" y="98"/>
                    </a:lnTo>
                    <a:lnTo>
                      <a:pt x="142" y="94"/>
                    </a:lnTo>
                    <a:lnTo>
                      <a:pt x="142" y="96"/>
                    </a:lnTo>
                    <a:lnTo>
                      <a:pt x="144" y="92"/>
                    </a:lnTo>
                    <a:lnTo>
                      <a:pt x="144" y="88"/>
                    </a:lnTo>
                    <a:lnTo>
                      <a:pt x="144" y="90"/>
                    </a:lnTo>
                    <a:lnTo>
                      <a:pt x="142" y="84"/>
                    </a:lnTo>
                    <a:lnTo>
                      <a:pt x="136" y="72"/>
                    </a:lnTo>
                    <a:lnTo>
                      <a:pt x="130" y="58"/>
                    </a:lnTo>
                    <a:lnTo>
                      <a:pt x="122" y="42"/>
                    </a:lnTo>
                    <a:lnTo>
                      <a:pt x="106" y="14"/>
                    </a:lnTo>
                    <a:lnTo>
                      <a:pt x="100" y="2"/>
                    </a:lnTo>
                    <a:lnTo>
                      <a:pt x="102" y="4"/>
                    </a:lnTo>
                    <a:lnTo>
                      <a:pt x="94" y="6"/>
                    </a:lnTo>
                    <a:lnTo>
                      <a:pt x="42" y="24"/>
                    </a:lnTo>
                    <a:lnTo>
                      <a:pt x="36" y="28"/>
                    </a:lnTo>
                    <a:lnTo>
                      <a:pt x="24" y="38"/>
                    </a:lnTo>
                    <a:lnTo>
                      <a:pt x="18" y="44"/>
                    </a:lnTo>
                    <a:lnTo>
                      <a:pt x="12" y="50"/>
                    </a:lnTo>
                    <a:lnTo>
                      <a:pt x="6" y="58"/>
                    </a:lnTo>
                    <a:lnTo>
                      <a:pt x="8" y="56"/>
                    </a:lnTo>
                    <a:lnTo>
                      <a:pt x="4" y="62"/>
                    </a:lnTo>
                    <a:lnTo>
                      <a:pt x="4" y="66"/>
                    </a:lnTo>
                    <a:lnTo>
                      <a:pt x="4" y="64"/>
                    </a:lnTo>
                    <a:lnTo>
                      <a:pt x="6" y="68"/>
                    </a:lnTo>
                    <a:lnTo>
                      <a:pt x="12" y="80"/>
                    </a:lnTo>
                    <a:lnTo>
                      <a:pt x="18" y="94"/>
                    </a:lnTo>
                    <a:lnTo>
                      <a:pt x="26" y="110"/>
                    </a:lnTo>
                    <a:lnTo>
                      <a:pt x="44" y="138"/>
                    </a:lnTo>
                    <a:lnTo>
                      <a:pt x="52" y="150"/>
                    </a:lnTo>
                    <a:lnTo>
                      <a:pt x="50" y="148"/>
                    </a:lnTo>
                    <a:lnTo>
                      <a:pt x="64" y="142"/>
                    </a:lnTo>
                    <a:close/>
                  </a:path>
                </a:pathLst>
              </a:custGeom>
              <a:solidFill>
                <a:srgbClr val="FFFFFF"/>
              </a:solidFill>
              <a:ln w="0">
                <a:solidFill>
                  <a:srgbClr val="FFFFFF"/>
                </a:solidFill>
                <a:round/>
                <a:headEnd/>
                <a:tailEnd/>
              </a:ln>
            </p:spPr>
            <p:txBody>
              <a:bodyPr/>
              <a:lstStyle/>
              <a:p>
                <a:endParaRPr lang="en-US"/>
              </a:p>
            </p:txBody>
          </p:sp>
          <p:sp>
            <p:nvSpPr>
              <p:cNvPr id="80" name="Freeform 120"/>
              <p:cNvSpPr>
                <a:spLocks/>
              </p:cNvSpPr>
              <p:nvPr/>
            </p:nvSpPr>
            <p:spPr bwMode="auto">
              <a:xfrm>
                <a:off x="4827901" y="4381686"/>
                <a:ext cx="242047" cy="243387"/>
              </a:xfrm>
              <a:custGeom>
                <a:avLst/>
                <a:gdLst>
                  <a:gd name="T0" fmla="*/ 2147483647 w 178"/>
                  <a:gd name="T1" fmla="*/ 2147483647 h 190"/>
                  <a:gd name="T2" fmla="*/ 2147483647 w 178"/>
                  <a:gd name="T3" fmla="*/ 2147483647 h 190"/>
                  <a:gd name="T4" fmla="*/ 2147483647 w 178"/>
                  <a:gd name="T5" fmla="*/ 2147483647 h 190"/>
                  <a:gd name="T6" fmla="*/ 2147483647 w 178"/>
                  <a:gd name="T7" fmla="*/ 2147483647 h 190"/>
                  <a:gd name="T8" fmla="*/ 2147483647 w 178"/>
                  <a:gd name="T9" fmla="*/ 0 h 190"/>
                  <a:gd name="T10" fmla="*/ 2147483647 w 178"/>
                  <a:gd name="T11" fmla="*/ 2147483647 h 190"/>
                  <a:gd name="T12" fmla="*/ 2147483647 w 178"/>
                  <a:gd name="T13" fmla="*/ 2147483647 h 190"/>
                  <a:gd name="T14" fmla="*/ 2147483647 w 178"/>
                  <a:gd name="T15" fmla="*/ 2147483647 h 190"/>
                  <a:gd name="T16" fmla="*/ 2147483647 w 178"/>
                  <a:gd name="T17" fmla="*/ 2147483647 h 190"/>
                  <a:gd name="T18" fmla="*/ 2147483647 w 178"/>
                  <a:gd name="T19" fmla="*/ 2147483647 h 190"/>
                  <a:gd name="T20" fmla="*/ 2147483647 w 178"/>
                  <a:gd name="T21" fmla="*/ 2147483647 h 190"/>
                  <a:gd name="T22" fmla="*/ 2147483647 w 178"/>
                  <a:gd name="T23" fmla="*/ 2147483647 h 190"/>
                  <a:gd name="T24" fmla="*/ 2147483647 w 178"/>
                  <a:gd name="T25" fmla="*/ 2147483647 h 190"/>
                  <a:gd name="T26" fmla="*/ 2147483647 w 178"/>
                  <a:gd name="T27" fmla="*/ 2147483647 h 190"/>
                  <a:gd name="T28" fmla="*/ 2147483647 w 178"/>
                  <a:gd name="T29" fmla="*/ 2147483647 h 190"/>
                  <a:gd name="T30" fmla="*/ 2147483647 w 178"/>
                  <a:gd name="T31" fmla="*/ 2147483647 h 190"/>
                  <a:gd name="T32" fmla="*/ 2147483647 w 178"/>
                  <a:gd name="T33" fmla="*/ 2147483647 h 190"/>
                  <a:gd name="T34" fmla="*/ 2147483647 w 178"/>
                  <a:gd name="T35" fmla="*/ 2147483647 h 190"/>
                  <a:gd name="T36" fmla="*/ 2147483647 w 178"/>
                  <a:gd name="T37" fmla="*/ 2147483647 h 190"/>
                  <a:gd name="T38" fmla="*/ 2147483647 w 178"/>
                  <a:gd name="T39" fmla="*/ 2147483647 h 190"/>
                  <a:gd name="T40" fmla="*/ 2147483647 w 178"/>
                  <a:gd name="T41" fmla="*/ 2147483647 h 190"/>
                  <a:gd name="T42" fmla="*/ 0 w 178"/>
                  <a:gd name="T43" fmla="*/ 2147483647 h 190"/>
                  <a:gd name="T44" fmla="*/ 0 w 178"/>
                  <a:gd name="T45" fmla="*/ 2147483647 h 190"/>
                  <a:gd name="T46" fmla="*/ 2147483647 w 178"/>
                  <a:gd name="T47" fmla="*/ 2147483647 h 190"/>
                  <a:gd name="T48" fmla="*/ 2147483647 w 178"/>
                  <a:gd name="T49" fmla="*/ 2147483647 h 190"/>
                  <a:gd name="T50" fmla="*/ 2147483647 w 178"/>
                  <a:gd name="T51" fmla="*/ 2147483647 h 190"/>
                  <a:gd name="T52" fmla="*/ 2147483647 w 178"/>
                  <a:gd name="T53" fmla="*/ 2147483647 h 190"/>
                  <a:gd name="T54" fmla="*/ 2147483647 w 178"/>
                  <a:gd name="T55" fmla="*/ 2147483647 h 190"/>
                  <a:gd name="T56" fmla="*/ 2147483647 w 178"/>
                  <a:gd name="T57" fmla="*/ 2147483647 h 190"/>
                  <a:gd name="T58" fmla="*/ 2147483647 w 178"/>
                  <a:gd name="T59" fmla="*/ 2147483647 h 190"/>
                  <a:gd name="T60" fmla="*/ 2147483647 w 178"/>
                  <a:gd name="T61" fmla="*/ 2147483647 h 190"/>
                  <a:gd name="T62" fmla="*/ 2147483647 w 178"/>
                  <a:gd name="T63" fmla="*/ 2147483647 h 190"/>
                  <a:gd name="T64" fmla="*/ 2147483647 w 178"/>
                  <a:gd name="T65" fmla="*/ 2147483647 h 190"/>
                  <a:gd name="T66" fmla="*/ 2147483647 w 178"/>
                  <a:gd name="T67" fmla="*/ 2147483647 h 190"/>
                  <a:gd name="T68" fmla="*/ 2147483647 w 178"/>
                  <a:gd name="T69" fmla="*/ 2147483647 h 190"/>
                  <a:gd name="T70" fmla="*/ 2147483647 w 178"/>
                  <a:gd name="T71" fmla="*/ 2147483647 h 190"/>
                  <a:gd name="T72" fmla="*/ 2147483647 w 178"/>
                  <a:gd name="T73" fmla="*/ 2147483647 h 190"/>
                  <a:gd name="T74" fmla="*/ 2147483647 w 178"/>
                  <a:gd name="T75" fmla="*/ 2147483647 h 190"/>
                  <a:gd name="T76" fmla="*/ 2147483647 w 178"/>
                  <a:gd name="T77" fmla="*/ 2147483647 h 190"/>
                  <a:gd name="T78" fmla="*/ 2147483647 w 178"/>
                  <a:gd name="T79" fmla="*/ 2147483647 h 190"/>
                  <a:gd name="T80" fmla="*/ 2147483647 w 178"/>
                  <a:gd name="T81" fmla="*/ 2147483647 h 190"/>
                  <a:gd name="T82" fmla="*/ 2147483647 w 178"/>
                  <a:gd name="T83" fmla="*/ 2147483647 h 190"/>
                  <a:gd name="T84" fmla="*/ 2147483647 w 178"/>
                  <a:gd name="T85" fmla="*/ 2147483647 h 190"/>
                  <a:gd name="T86" fmla="*/ 2147483647 w 178"/>
                  <a:gd name="T87" fmla="*/ 2147483647 h 19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78"/>
                  <a:gd name="T133" fmla="*/ 0 h 190"/>
                  <a:gd name="T134" fmla="*/ 178 w 178"/>
                  <a:gd name="T135" fmla="*/ 190 h 190"/>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78" h="190">
                    <a:moveTo>
                      <a:pt x="178" y="16"/>
                    </a:moveTo>
                    <a:lnTo>
                      <a:pt x="178" y="16"/>
                    </a:lnTo>
                    <a:lnTo>
                      <a:pt x="124" y="8"/>
                    </a:lnTo>
                    <a:lnTo>
                      <a:pt x="66" y="2"/>
                    </a:lnTo>
                    <a:lnTo>
                      <a:pt x="46" y="0"/>
                    </a:lnTo>
                    <a:lnTo>
                      <a:pt x="34" y="2"/>
                    </a:lnTo>
                    <a:lnTo>
                      <a:pt x="30" y="4"/>
                    </a:lnTo>
                    <a:lnTo>
                      <a:pt x="28" y="6"/>
                    </a:lnTo>
                    <a:lnTo>
                      <a:pt x="24" y="10"/>
                    </a:lnTo>
                    <a:lnTo>
                      <a:pt x="20" y="16"/>
                    </a:lnTo>
                    <a:lnTo>
                      <a:pt x="14" y="22"/>
                    </a:lnTo>
                    <a:lnTo>
                      <a:pt x="14" y="26"/>
                    </a:lnTo>
                    <a:lnTo>
                      <a:pt x="14" y="30"/>
                    </a:lnTo>
                    <a:lnTo>
                      <a:pt x="12" y="36"/>
                    </a:lnTo>
                    <a:lnTo>
                      <a:pt x="10" y="40"/>
                    </a:lnTo>
                    <a:lnTo>
                      <a:pt x="10" y="44"/>
                    </a:lnTo>
                    <a:lnTo>
                      <a:pt x="8" y="54"/>
                    </a:lnTo>
                    <a:lnTo>
                      <a:pt x="6" y="64"/>
                    </a:lnTo>
                    <a:lnTo>
                      <a:pt x="6" y="68"/>
                    </a:lnTo>
                    <a:lnTo>
                      <a:pt x="4" y="74"/>
                    </a:lnTo>
                    <a:lnTo>
                      <a:pt x="4" y="80"/>
                    </a:lnTo>
                    <a:lnTo>
                      <a:pt x="0" y="92"/>
                    </a:lnTo>
                    <a:lnTo>
                      <a:pt x="0" y="98"/>
                    </a:lnTo>
                    <a:lnTo>
                      <a:pt x="2" y="102"/>
                    </a:lnTo>
                    <a:lnTo>
                      <a:pt x="4" y="110"/>
                    </a:lnTo>
                    <a:lnTo>
                      <a:pt x="4" y="116"/>
                    </a:lnTo>
                    <a:lnTo>
                      <a:pt x="6" y="120"/>
                    </a:lnTo>
                    <a:lnTo>
                      <a:pt x="8" y="130"/>
                    </a:lnTo>
                    <a:lnTo>
                      <a:pt x="10" y="138"/>
                    </a:lnTo>
                    <a:lnTo>
                      <a:pt x="12" y="152"/>
                    </a:lnTo>
                    <a:lnTo>
                      <a:pt x="14" y="164"/>
                    </a:lnTo>
                    <a:lnTo>
                      <a:pt x="16" y="170"/>
                    </a:lnTo>
                    <a:lnTo>
                      <a:pt x="18" y="176"/>
                    </a:lnTo>
                    <a:lnTo>
                      <a:pt x="22" y="178"/>
                    </a:lnTo>
                    <a:lnTo>
                      <a:pt x="24" y="180"/>
                    </a:lnTo>
                    <a:lnTo>
                      <a:pt x="34" y="186"/>
                    </a:lnTo>
                    <a:lnTo>
                      <a:pt x="48" y="190"/>
                    </a:lnTo>
                    <a:lnTo>
                      <a:pt x="94" y="188"/>
                    </a:lnTo>
                    <a:lnTo>
                      <a:pt x="112" y="178"/>
                    </a:lnTo>
                    <a:lnTo>
                      <a:pt x="138" y="176"/>
                    </a:lnTo>
                    <a:lnTo>
                      <a:pt x="150" y="172"/>
                    </a:lnTo>
                    <a:lnTo>
                      <a:pt x="178" y="164"/>
                    </a:lnTo>
                    <a:lnTo>
                      <a:pt x="178" y="16"/>
                    </a:lnTo>
                    <a:close/>
                  </a:path>
                </a:pathLst>
              </a:custGeom>
              <a:solidFill>
                <a:schemeClr val="tx1">
                  <a:lumMod val="85000"/>
                  <a:lumOff val="15000"/>
                </a:schemeClr>
              </a:solidFill>
              <a:ln w="9525">
                <a:noFill/>
                <a:round/>
                <a:headEnd/>
                <a:tailEnd/>
              </a:ln>
            </p:spPr>
            <p:txBody>
              <a:bodyPr/>
              <a:lstStyle/>
              <a:p>
                <a:endParaRPr lang="en-US"/>
              </a:p>
            </p:txBody>
          </p:sp>
          <p:sp>
            <p:nvSpPr>
              <p:cNvPr id="81" name="Freeform 122"/>
              <p:cNvSpPr>
                <a:spLocks/>
              </p:cNvSpPr>
              <p:nvPr/>
            </p:nvSpPr>
            <p:spPr bwMode="auto">
              <a:xfrm>
                <a:off x="5045471" y="4353504"/>
                <a:ext cx="282842" cy="271568"/>
              </a:xfrm>
              <a:custGeom>
                <a:avLst/>
                <a:gdLst>
                  <a:gd name="T0" fmla="*/ 2147483647 w 208"/>
                  <a:gd name="T1" fmla="*/ 0 h 212"/>
                  <a:gd name="T2" fmla="*/ 2147483647 w 208"/>
                  <a:gd name="T3" fmla="*/ 0 h 212"/>
                  <a:gd name="T4" fmla="*/ 2147483647 w 208"/>
                  <a:gd name="T5" fmla="*/ 2147483647 h 212"/>
                  <a:gd name="T6" fmla="*/ 2147483647 w 208"/>
                  <a:gd name="T7" fmla="*/ 2147483647 h 212"/>
                  <a:gd name="T8" fmla="*/ 2147483647 w 208"/>
                  <a:gd name="T9" fmla="*/ 2147483647 h 212"/>
                  <a:gd name="T10" fmla="*/ 2147483647 w 208"/>
                  <a:gd name="T11" fmla="*/ 2147483647 h 212"/>
                  <a:gd name="T12" fmla="*/ 2147483647 w 208"/>
                  <a:gd name="T13" fmla="*/ 2147483647 h 212"/>
                  <a:gd name="T14" fmla="*/ 2147483647 w 208"/>
                  <a:gd name="T15" fmla="*/ 2147483647 h 212"/>
                  <a:gd name="T16" fmla="*/ 2147483647 w 208"/>
                  <a:gd name="T17" fmla="*/ 2147483647 h 212"/>
                  <a:gd name="T18" fmla="*/ 2147483647 w 208"/>
                  <a:gd name="T19" fmla="*/ 2147483647 h 212"/>
                  <a:gd name="T20" fmla="*/ 2147483647 w 208"/>
                  <a:gd name="T21" fmla="*/ 2147483647 h 212"/>
                  <a:gd name="T22" fmla="*/ 2147483647 w 208"/>
                  <a:gd name="T23" fmla="*/ 2147483647 h 212"/>
                  <a:gd name="T24" fmla="*/ 2147483647 w 208"/>
                  <a:gd name="T25" fmla="*/ 2147483647 h 212"/>
                  <a:gd name="T26" fmla="*/ 2147483647 w 208"/>
                  <a:gd name="T27" fmla="*/ 2147483647 h 212"/>
                  <a:gd name="T28" fmla="*/ 2147483647 w 208"/>
                  <a:gd name="T29" fmla="*/ 2147483647 h 212"/>
                  <a:gd name="T30" fmla="*/ 2147483647 w 208"/>
                  <a:gd name="T31" fmla="*/ 2147483647 h 212"/>
                  <a:gd name="T32" fmla="*/ 2147483647 w 208"/>
                  <a:gd name="T33" fmla="*/ 2147483647 h 212"/>
                  <a:gd name="T34" fmla="*/ 2147483647 w 208"/>
                  <a:gd name="T35" fmla="*/ 2147483647 h 212"/>
                  <a:gd name="T36" fmla="*/ 0 w 208"/>
                  <a:gd name="T37" fmla="*/ 2147483647 h 212"/>
                  <a:gd name="T38" fmla="*/ 0 w 208"/>
                  <a:gd name="T39" fmla="*/ 2147483647 h 212"/>
                  <a:gd name="T40" fmla="*/ 2147483647 w 208"/>
                  <a:gd name="T41" fmla="*/ 2147483647 h 212"/>
                  <a:gd name="T42" fmla="*/ 2147483647 w 208"/>
                  <a:gd name="T43" fmla="*/ 2147483647 h 212"/>
                  <a:gd name="T44" fmla="*/ 2147483647 w 208"/>
                  <a:gd name="T45" fmla="*/ 2147483647 h 212"/>
                  <a:gd name="T46" fmla="*/ 2147483647 w 208"/>
                  <a:gd name="T47" fmla="*/ 2147483647 h 212"/>
                  <a:gd name="T48" fmla="*/ 2147483647 w 208"/>
                  <a:gd name="T49" fmla="*/ 2147483647 h 212"/>
                  <a:gd name="T50" fmla="*/ 2147483647 w 208"/>
                  <a:gd name="T51" fmla="*/ 2147483647 h 212"/>
                  <a:gd name="T52" fmla="*/ 2147483647 w 208"/>
                  <a:gd name="T53" fmla="*/ 2147483647 h 212"/>
                  <a:gd name="T54" fmla="*/ 2147483647 w 208"/>
                  <a:gd name="T55" fmla="*/ 0 h 212"/>
                  <a:gd name="T56" fmla="*/ 2147483647 w 208"/>
                  <a:gd name="T57" fmla="*/ 0 h 212"/>
                  <a:gd name="T58" fmla="*/ 2147483647 w 208"/>
                  <a:gd name="T59" fmla="*/ 0 h 212"/>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08"/>
                  <a:gd name="T91" fmla="*/ 0 h 212"/>
                  <a:gd name="T92" fmla="*/ 208 w 208"/>
                  <a:gd name="T93" fmla="*/ 212 h 212"/>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08" h="212">
                    <a:moveTo>
                      <a:pt x="202" y="0"/>
                    </a:moveTo>
                    <a:lnTo>
                      <a:pt x="202" y="0"/>
                    </a:lnTo>
                    <a:lnTo>
                      <a:pt x="196" y="20"/>
                    </a:lnTo>
                    <a:lnTo>
                      <a:pt x="194" y="44"/>
                    </a:lnTo>
                    <a:lnTo>
                      <a:pt x="190" y="72"/>
                    </a:lnTo>
                    <a:lnTo>
                      <a:pt x="190" y="90"/>
                    </a:lnTo>
                    <a:lnTo>
                      <a:pt x="190" y="106"/>
                    </a:lnTo>
                    <a:lnTo>
                      <a:pt x="190" y="124"/>
                    </a:lnTo>
                    <a:lnTo>
                      <a:pt x="192" y="140"/>
                    </a:lnTo>
                    <a:lnTo>
                      <a:pt x="194" y="156"/>
                    </a:lnTo>
                    <a:lnTo>
                      <a:pt x="198" y="174"/>
                    </a:lnTo>
                    <a:lnTo>
                      <a:pt x="202" y="190"/>
                    </a:lnTo>
                    <a:lnTo>
                      <a:pt x="208" y="204"/>
                    </a:lnTo>
                    <a:lnTo>
                      <a:pt x="24" y="212"/>
                    </a:lnTo>
                    <a:lnTo>
                      <a:pt x="16" y="186"/>
                    </a:lnTo>
                    <a:lnTo>
                      <a:pt x="10" y="156"/>
                    </a:lnTo>
                    <a:lnTo>
                      <a:pt x="4" y="122"/>
                    </a:lnTo>
                    <a:lnTo>
                      <a:pt x="2" y="104"/>
                    </a:lnTo>
                    <a:lnTo>
                      <a:pt x="0" y="86"/>
                    </a:lnTo>
                    <a:lnTo>
                      <a:pt x="0" y="68"/>
                    </a:lnTo>
                    <a:lnTo>
                      <a:pt x="2" y="50"/>
                    </a:lnTo>
                    <a:lnTo>
                      <a:pt x="6" y="36"/>
                    </a:lnTo>
                    <a:lnTo>
                      <a:pt x="8" y="26"/>
                    </a:lnTo>
                    <a:lnTo>
                      <a:pt x="10" y="20"/>
                    </a:lnTo>
                    <a:lnTo>
                      <a:pt x="14" y="14"/>
                    </a:lnTo>
                    <a:lnTo>
                      <a:pt x="16" y="10"/>
                    </a:lnTo>
                    <a:lnTo>
                      <a:pt x="22" y="4"/>
                    </a:lnTo>
                    <a:lnTo>
                      <a:pt x="26" y="0"/>
                    </a:lnTo>
                    <a:lnTo>
                      <a:pt x="202" y="0"/>
                    </a:lnTo>
                    <a:close/>
                  </a:path>
                </a:pathLst>
              </a:custGeom>
              <a:solidFill>
                <a:srgbClr val="FFFFFF"/>
              </a:solidFill>
              <a:ln w="9525">
                <a:noFill/>
                <a:round/>
                <a:headEnd/>
                <a:tailEnd/>
              </a:ln>
            </p:spPr>
            <p:txBody>
              <a:bodyPr/>
              <a:lstStyle/>
              <a:p>
                <a:endParaRPr lang="en-US"/>
              </a:p>
            </p:txBody>
          </p:sp>
          <p:sp>
            <p:nvSpPr>
              <p:cNvPr id="82" name="Freeform 123"/>
              <p:cNvSpPr>
                <a:spLocks noEditPoints="1"/>
              </p:cNvSpPr>
              <p:nvPr/>
            </p:nvSpPr>
            <p:spPr bwMode="auto">
              <a:xfrm>
                <a:off x="5042753" y="4350942"/>
                <a:ext cx="288281" cy="276692"/>
              </a:xfrm>
              <a:custGeom>
                <a:avLst/>
                <a:gdLst>
                  <a:gd name="T0" fmla="*/ 2147483647 w 212"/>
                  <a:gd name="T1" fmla="*/ 0 h 216"/>
                  <a:gd name="T2" fmla="*/ 2147483647 w 212"/>
                  <a:gd name="T3" fmla="*/ 0 h 216"/>
                  <a:gd name="T4" fmla="*/ 2147483647 w 212"/>
                  <a:gd name="T5" fmla="*/ 2147483647 h 216"/>
                  <a:gd name="T6" fmla="*/ 2147483647 w 212"/>
                  <a:gd name="T7" fmla="*/ 2147483647 h 216"/>
                  <a:gd name="T8" fmla="*/ 2147483647 w 212"/>
                  <a:gd name="T9" fmla="*/ 2147483647 h 216"/>
                  <a:gd name="T10" fmla="*/ 2147483647 w 212"/>
                  <a:gd name="T11" fmla="*/ 2147483647 h 216"/>
                  <a:gd name="T12" fmla="*/ 2147483647 w 212"/>
                  <a:gd name="T13" fmla="*/ 2147483647 h 216"/>
                  <a:gd name="T14" fmla="*/ 2147483647 w 212"/>
                  <a:gd name="T15" fmla="*/ 2147483647 h 216"/>
                  <a:gd name="T16" fmla="*/ 2147483647 w 212"/>
                  <a:gd name="T17" fmla="*/ 2147483647 h 216"/>
                  <a:gd name="T18" fmla="*/ 2147483647 w 212"/>
                  <a:gd name="T19" fmla="*/ 2147483647 h 216"/>
                  <a:gd name="T20" fmla="*/ 2147483647 w 212"/>
                  <a:gd name="T21" fmla="*/ 2147483647 h 216"/>
                  <a:gd name="T22" fmla="*/ 2147483647 w 212"/>
                  <a:gd name="T23" fmla="*/ 2147483647 h 216"/>
                  <a:gd name="T24" fmla="*/ 2147483647 w 212"/>
                  <a:gd name="T25" fmla="*/ 2147483647 h 216"/>
                  <a:gd name="T26" fmla="*/ 2147483647 w 212"/>
                  <a:gd name="T27" fmla="*/ 2147483647 h 216"/>
                  <a:gd name="T28" fmla="*/ 0 w 212"/>
                  <a:gd name="T29" fmla="*/ 2147483647 h 216"/>
                  <a:gd name="T30" fmla="*/ 2147483647 w 212"/>
                  <a:gd name="T31" fmla="*/ 2147483647 h 216"/>
                  <a:gd name="T32" fmla="*/ 2147483647 w 212"/>
                  <a:gd name="T33" fmla="*/ 2147483647 h 216"/>
                  <a:gd name="T34" fmla="*/ 2147483647 w 212"/>
                  <a:gd name="T35" fmla="*/ 2147483647 h 216"/>
                  <a:gd name="T36" fmla="*/ 2147483647 w 212"/>
                  <a:gd name="T37" fmla="*/ 2147483647 h 216"/>
                  <a:gd name="T38" fmla="*/ 2147483647 w 212"/>
                  <a:gd name="T39" fmla="*/ 2147483647 h 216"/>
                  <a:gd name="T40" fmla="*/ 2147483647 w 212"/>
                  <a:gd name="T41" fmla="*/ 0 h 216"/>
                  <a:gd name="T42" fmla="*/ 2147483647 w 212"/>
                  <a:gd name="T43" fmla="*/ 0 h 216"/>
                  <a:gd name="T44" fmla="*/ 2147483647 w 212"/>
                  <a:gd name="T45" fmla="*/ 2147483647 h 216"/>
                  <a:gd name="T46" fmla="*/ 2147483647 w 212"/>
                  <a:gd name="T47" fmla="*/ 2147483647 h 216"/>
                  <a:gd name="T48" fmla="*/ 2147483647 w 212"/>
                  <a:gd name="T49" fmla="*/ 2147483647 h 216"/>
                  <a:gd name="T50" fmla="*/ 2147483647 w 212"/>
                  <a:gd name="T51" fmla="*/ 2147483647 h 216"/>
                  <a:gd name="T52" fmla="*/ 2147483647 w 212"/>
                  <a:gd name="T53" fmla="*/ 2147483647 h 216"/>
                  <a:gd name="T54" fmla="*/ 2147483647 w 212"/>
                  <a:gd name="T55" fmla="*/ 2147483647 h 216"/>
                  <a:gd name="T56" fmla="*/ 2147483647 w 212"/>
                  <a:gd name="T57" fmla="*/ 2147483647 h 216"/>
                  <a:gd name="T58" fmla="*/ 2147483647 w 212"/>
                  <a:gd name="T59" fmla="*/ 2147483647 h 216"/>
                  <a:gd name="T60" fmla="*/ 2147483647 w 212"/>
                  <a:gd name="T61" fmla="*/ 2147483647 h 216"/>
                  <a:gd name="T62" fmla="*/ 2147483647 w 212"/>
                  <a:gd name="T63" fmla="*/ 2147483647 h 216"/>
                  <a:gd name="T64" fmla="*/ 2147483647 w 212"/>
                  <a:gd name="T65" fmla="*/ 2147483647 h 216"/>
                  <a:gd name="T66" fmla="*/ 2147483647 w 212"/>
                  <a:gd name="T67" fmla="*/ 2147483647 h 216"/>
                  <a:gd name="T68" fmla="*/ 2147483647 w 212"/>
                  <a:gd name="T69" fmla="*/ 2147483647 h 216"/>
                  <a:gd name="T70" fmla="*/ 2147483647 w 212"/>
                  <a:gd name="T71" fmla="*/ 2147483647 h 216"/>
                  <a:gd name="T72" fmla="*/ 2147483647 w 212"/>
                  <a:gd name="T73" fmla="*/ 2147483647 h 216"/>
                  <a:gd name="T74" fmla="*/ 2147483647 w 212"/>
                  <a:gd name="T75" fmla="*/ 2147483647 h 216"/>
                  <a:gd name="T76" fmla="*/ 2147483647 w 212"/>
                  <a:gd name="T77" fmla="*/ 2147483647 h 216"/>
                  <a:gd name="T78" fmla="*/ 2147483647 w 212"/>
                  <a:gd name="T79" fmla="*/ 2147483647 h 21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212"/>
                  <a:gd name="T121" fmla="*/ 0 h 216"/>
                  <a:gd name="T122" fmla="*/ 212 w 212"/>
                  <a:gd name="T123" fmla="*/ 216 h 21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212" h="216">
                    <a:moveTo>
                      <a:pt x="204" y="0"/>
                    </a:moveTo>
                    <a:lnTo>
                      <a:pt x="204" y="0"/>
                    </a:lnTo>
                    <a:lnTo>
                      <a:pt x="206" y="0"/>
                    </a:lnTo>
                    <a:lnTo>
                      <a:pt x="206" y="2"/>
                    </a:lnTo>
                    <a:lnTo>
                      <a:pt x="200" y="24"/>
                    </a:lnTo>
                    <a:lnTo>
                      <a:pt x="198" y="46"/>
                    </a:lnTo>
                    <a:lnTo>
                      <a:pt x="194" y="76"/>
                    </a:lnTo>
                    <a:lnTo>
                      <a:pt x="194" y="92"/>
                    </a:lnTo>
                    <a:lnTo>
                      <a:pt x="194" y="108"/>
                    </a:lnTo>
                    <a:lnTo>
                      <a:pt x="194" y="126"/>
                    </a:lnTo>
                    <a:lnTo>
                      <a:pt x="196" y="142"/>
                    </a:lnTo>
                    <a:lnTo>
                      <a:pt x="198" y="158"/>
                    </a:lnTo>
                    <a:lnTo>
                      <a:pt x="202" y="174"/>
                    </a:lnTo>
                    <a:lnTo>
                      <a:pt x="206" y="192"/>
                    </a:lnTo>
                    <a:lnTo>
                      <a:pt x="212" y="206"/>
                    </a:lnTo>
                    <a:lnTo>
                      <a:pt x="212" y="208"/>
                    </a:lnTo>
                    <a:lnTo>
                      <a:pt x="210" y="210"/>
                    </a:lnTo>
                    <a:lnTo>
                      <a:pt x="26" y="216"/>
                    </a:lnTo>
                    <a:lnTo>
                      <a:pt x="24" y="216"/>
                    </a:lnTo>
                    <a:lnTo>
                      <a:pt x="16" y="188"/>
                    </a:lnTo>
                    <a:lnTo>
                      <a:pt x="10" y="160"/>
                    </a:lnTo>
                    <a:lnTo>
                      <a:pt x="4" y="124"/>
                    </a:lnTo>
                    <a:lnTo>
                      <a:pt x="2" y="106"/>
                    </a:lnTo>
                    <a:lnTo>
                      <a:pt x="0" y="88"/>
                    </a:lnTo>
                    <a:lnTo>
                      <a:pt x="0" y="70"/>
                    </a:lnTo>
                    <a:lnTo>
                      <a:pt x="2" y="52"/>
                    </a:lnTo>
                    <a:lnTo>
                      <a:pt x="6" y="38"/>
                    </a:lnTo>
                    <a:lnTo>
                      <a:pt x="8" y="28"/>
                    </a:lnTo>
                    <a:lnTo>
                      <a:pt x="10" y="22"/>
                    </a:lnTo>
                    <a:lnTo>
                      <a:pt x="14" y="16"/>
                    </a:lnTo>
                    <a:lnTo>
                      <a:pt x="18" y="10"/>
                    </a:lnTo>
                    <a:lnTo>
                      <a:pt x="24" y="4"/>
                    </a:lnTo>
                    <a:lnTo>
                      <a:pt x="26" y="0"/>
                    </a:lnTo>
                    <a:lnTo>
                      <a:pt x="28" y="0"/>
                    </a:lnTo>
                    <a:lnTo>
                      <a:pt x="204" y="0"/>
                    </a:lnTo>
                    <a:close/>
                    <a:moveTo>
                      <a:pt x="28" y="4"/>
                    </a:moveTo>
                    <a:lnTo>
                      <a:pt x="30" y="4"/>
                    </a:lnTo>
                    <a:lnTo>
                      <a:pt x="26" y="8"/>
                    </a:lnTo>
                    <a:lnTo>
                      <a:pt x="20" y="14"/>
                    </a:lnTo>
                    <a:lnTo>
                      <a:pt x="20" y="12"/>
                    </a:lnTo>
                    <a:lnTo>
                      <a:pt x="18" y="18"/>
                    </a:lnTo>
                    <a:lnTo>
                      <a:pt x="14" y="24"/>
                    </a:lnTo>
                    <a:lnTo>
                      <a:pt x="12" y="30"/>
                    </a:lnTo>
                    <a:lnTo>
                      <a:pt x="10" y="38"/>
                    </a:lnTo>
                    <a:lnTo>
                      <a:pt x="6" y="52"/>
                    </a:lnTo>
                    <a:lnTo>
                      <a:pt x="4" y="70"/>
                    </a:lnTo>
                    <a:lnTo>
                      <a:pt x="4" y="88"/>
                    </a:lnTo>
                    <a:lnTo>
                      <a:pt x="6" y="106"/>
                    </a:lnTo>
                    <a:lnTo>
                      <a:pt x="8" y="124"/>
                    </a:lnTo>
                    <a:lnTo>
                      <a:pt x="14" y="158"/>
                    </a:lnTo>
                    <a:lnTo>
                      <a:pt x="20" y="188"/>
                    </a:lnTo>
                    <a:lnTo>
                      <a:pt x="28" y="214"/>
                    </a:lnTo>
                    <a:lnTo>
                      <a:pt x="26" y="212"/>
                    </a:lnTo>
                    <a:lnTo>
                      <a:pt x="210" y="204"/>
                    </a:lnTo>
                    <a:lnTo>
                      <a:pt x="208" y="208"/>
                    </a:lnTo>
                    <a:lnTo>
                      <a:pt x="202" y="194"/>
                    </a:lnTo>
                    <a:lnTo>
                      <a:pt x="202" y="192"/>
                    </a:lnTo>
                    <a:lnTo>
                      <a:pt x="198" y="176"/>
                    </a:lnTo>
                    <a:lnTo>
                      <a:pt x="194" y="158"/>
                    </a:lnTo>
                    <a:lnTo>
                      <a:pt x="192" y="142"/>
                    </a:lnTo>
                    <a:lnTo>
                      <a:pt x="190" y="126"/>
                    </a:lnTo>
                    <a:lnTo>
                      <a:pt x="190" y="108"/>
                    </a:lnTo>
                    <a:lnTo>
                      <a:pt x="190" y="92"/>
                    </a:lnTo>
                    <a:lnTo>
                      <a:pt x="190" y="74"/>
                    </a:lnTo>
                    <a:lnTo>
                      <a:pt x="194" y="46"/>
                    </a:lnTo>
                    <a:lnTo>
                      <a:pt x="196" y="22"/>
                    </a:lnTo>
                    <a:lnTo>
                      <a:pt x="202" y="2"/>
                    </a:lnTo>
                    <a:lnTo>
                      <a:pt x="204" y="4"/>
                    </a:lnTo>
                    <a:lnTo>
                      <a:pt x="28" y="4"/>
                    </a:lnTo>
                    <a:close/>
                  </a:path>
                </a:pathLst>
              </a:custGeom>
              <a:solidFill>
                <a:srgbClr val="FFFFFF"/>
              </a:solidFill>
              <a:ln w="0">
                <a:solidFill>
                  <a:srgbClr val="FFFFFF"/>
                </a:solidFill>
                <a:round/>
                <a:headEnd/>
                <a:tailEnd/>
              </a:ln>
            </p:spPr>
            <p:txBody>
              <a:bodyPr/>
              <a:lstStyle/>
              <a:p>
                <a:endParaRPr lang="en-US"/>
              </a:p>
            </p:txBody>
          </p:sp>
          <p:sp>
            <p:nvSpPr>
              <p:cNvPr id="83" name="Freeform 124"/>
              <p:cNvSpPr>
                <a:spLocks/>
              </p:cNvSpPr>
              <p:nvPr/>
            </p:nvSpPr>
            <p:spPr bwMode="auto">
              <a:xfrm>
                <a:off x="5426901" y="3640962"/>
                <a:ext cx="126609" cy="136348"/>
              </a:xfrm>
              <a:custGeom>
                <a:avLst/>
                <a:gdLst/>
                <a:ahLst/>
                <a:cxnLst>
                  <a:cxn ang="0">
                    <a:pos x="60" y="100"/>
                  </a:cxn>
                  <a:cxn ang="0">
                    <a:pos x="60" y="100"/>
                  </a:cxn>
                  <a:cxn ang="0">
                    <a:pos x="54" y="100"/>
                  </a:cxn>
                  <a:cxn ang="0">
                    <a:pos x="38" y="98"/>
                  </a:cxn>
                  <a:cxn ang="0">
                    <a:pos x="30" y="98"/>
                  </a:cxn>
                  <a:cxn ang="0">
                    <a:pos x="24" y="100"/>
                  </a:cxn>
                  <a:cxn ang="0">
                    <a:pos x="16" y="102"/>
                  </a:cxn>
                  <a:cxn ang="0">
                    <a:pos x="14" y="102"/>
                  </a:cxn>
                  <a:cxn ang="0">
                    <a:pos x="14" y="104"/>
                  </a:cxn>
                  <a:cxn ang="0">
                    <a:pos x="14" y="104"/>
                  </a:cxn>
                  <a:cxn ang="0">
                    <a:pos x="10" y="90"/>
                  </a:cxn>
                  <a:cxn ang="0">
                    <a:pos x="4" y="60"/>
                  </a:cxn>
                  <a:cxn ang="0">
                    <a:pos x="2" y="44"/>
                  </a:cxn>
                  <a:cxn ang="0">
                    <a:pos x="0" y="28"/>
                  </a:cxn>
                  <a:cxn ang="0">
                    <a:pos x="0" y="22"/>
                  </a:cxn>
                  <a:cxn ang="0">
                    <a:pos x="2" y="18"/>
                  </a:cxn>
                  <a:cxn ang="0">
                    <a:pos x="2" y="14"/>
                  </a:cxn>
                  <a:cxn ang="0">
                    <a:pos x="4" y="12"/>
                  </a:cxn>
                  <a:cxn ang="0">
                    <a:pos x="4" y="12"/>
                  </a:cxn>
                  <a:cxn ang="0">
                    <a:pos x="22" y="6"/>
                  </a:cxn>
                  <a:cxn ang="0">
                    <a:pos x="34" y="4"/>
                  </a:cxn>
                  <a:cxn ang="0">
                    <a:pos x="48" y="0"/>
                  </a:cxn>
                  <a:cxn ang="0">
                    <a:pos x="56" y="0"/>
                  </a:cxn>
                  <a:cxn ang="0">
                    <a:pos x="62" y="0"/>
                  </a:cxn>
                  <a:cxn ang="0">
                    <a:pos x="70" y="0"/>
                  </a:cxn>
                  <a:cxn ang="0">
                    <a:pos x="76" y="2"/>
                  </a:cxn>
                  <a:cxn ang="0">
                    <a:pos x="82" y="6"/>
                  </a:cxn>
                  <a:cxn ang="0">
                    <a:pos x="86" y="10"/>
                  </a:cxn>
                  <a:cxn ang="0">
                    <a:pos x="92" y="16"/>
                  </a:cxn>
                  <a:cxn ang="0">
                    <a:pos x="94" y="22"/>
                  </a:cxn>
                  <a:cxn ang="0">
                    <a:pos x="60" y="100"/>
                  </a:cxn>
                  <a:cxn ang="0">
                    <a:pos x="60" y="100"/>
                  </a:cxn>
                </a:cxnLst>
                <a:rect l="0" t="0" r="r" b="b"/>
                <a:pathLst>
                  <a:path w="94" h="104">
                    <a:moveTo>
                      <a:pt x="60" y="100"/>
                    </a:moveTo>
                    <a:lnTo>
                      <a:pt x="60" y="100"/>
                    </a:lnTo>
                    <a:lnTo>
                      <a:pt x="54" y="100"/>
                    </a:lnTo>
                    <a:lnTo>
                      <a:pt x="38" y="98"/>
                    </a:lnTo>
                    <a:lnTo>
                      <a:pt x="30" y="98"/>
                    </a:lnTo>
                    <a:lnTo>
                      <a:pt x="24" y="100"/>
                    </a:lnTo>
                    <a:lnTo>
                      <a:pt x="16" y="102"/>
                    </a:lnTo>
                    <a:lnTo>
                      <a:pt x="14" y="102"/>
                    </a:lnTo>
                    <a:lnTo>
                      <a:pt x="14" y="104"/>
                    </a:lnTo>
                    <a:lnTo>
                      <a:pt x="14" y="104"/>
                    </a:lnTo>
                    <a:lnTo>
                      <a:pt x="10" y="90"/>
                    </a:lnTo>
                    <a:lnTo>
                      <a:pt x="4" y="60"/>
                    </a:lnTo>
                    <a:lnTo>
                      <a:pt x="2" y="44"/>
                    </a:lnTo>
                    <a:lnTo>
                      <a:pt x="0" y="28"/>
                    </a:lnTo>
                    <a:lnTo>
                      <a:pt x="0" y="22"/>
                    </a:lnTo>
                    <a:lnTo>
                      <a:pt x="2" y="18"/>
                    </a:lnTo>
                    <a:lnTo>
                      <a:pt x="2" y="14"/>
                    </a:lnTo>
                    <a:lnTo>
                      <a:pt x="4" y="12"/>
                    </a:lnTo>
                    <a:lnTo>
                      <a:pt x="4" y="12"/>
                    </a:lnTo>
                    <a:lnTo>
                      <a:pt x="22" y="6"/>
                    </a:lnTo>
                    <a:lnTo>
                      <a:pt x="34" y="4"/>
                    </a:lnTo>
                    <a:lnTo>
                      <a:pt x="48" y="0"/>
                    </a:lnTo>
                    <a:lnTo>
                      <a:pt x="56" y="0"/>
                    </a:lnTo>
                    <a:lnTo>
                      <a:pt x="62" y="0"/>
                    </a:lnTo>
                    <a:lnTo>
                      <a:pt x="70" y="0"/>
                    </a:lnTo>
                    <a:lnTo>
                      <a:pt x="76" y="2"/>
                    </a:lnTo>
                    <a:lnTo>
                      <a:pt x="82" y="6"/>
                    </a:lnTo>
                    <a:lnTo>
                      <a:pt x="86" y="10"/>
                    </a:lnTo>
                    <a:lnTo>
                      <a:pt x="92" y="16"/>
                    </a:lnTo>
                    <a:lnTo>
                      <a:pt x="94" y="22"/>
                    </a:lnTo>
                    <a:lnTo>
                      <a:pt x="60" y="100"/>
                    </a:lnTo>
                    <a:lnTo>
                      <a:pt x="60" y="100"/>
                    </a:lnTo>
                    <a:close/>
                  </a:path>
                </a:pathLst>
              </a:custGeom>
              <a:solidFill>
                <a:schemeClr val="bg1">
                  <a:lumMod val="75000"/>
                </a:schemeClr>
              </a:solidFill>
              <a:ln w="9525">
                <a:solidFill>
                  <a:schemeClr val="bg1">
                    <a:lumMod val="75000"/>
                  </a:schemeClr>
                </a:solidFill>
                <a:miter lim="800000"/>
                <a:headEnd/>
                <a:tailEnd/>
              </a:ln>
              <a:effectLst/>
            </p:spPr>
            <p:txBody>
              <a:bodyPr anchor="ctr"/>
              <a:lstStyle/>
              <a:p>
                <a:pPr algn="ctr" fontAlgn="auto">
                  <a:spcBef>
                    <a:spcPts val="0"/>
                  </a:spcBef>
                  <a:spcAft>
                    <a:spcPts val="0"/>
                  </a:spcAft>
                  <a:defRPr/>
                </a:pPr>
                <a:endParaRPr lang="da-DK" kern="0" noProof="1">
                  <a:solidFill>
                    <a:srgbClr val="FFFFFF"/>
                  </a:solidFill>
                  <a:latin typeface="Arial Narrow" pitchFamily="-97" charset="0"/>
                </a:endParaRPr>
              </a:p>
            </p:txBody>
          </p:sp>
          <p:sp>
            <p:nvSpPr>
              <p:cNvPr id="84" name="Freeform 126"/>
              <p:cNvSpPr>
                <a:spLocks/>
              </p:cNvSpPr>
              <p:nvPr/>
            </p:nvSpPr>
            <p:spPr bwMode="auto">
              <a:xfrm>
                <a:off x="4710958" y="4317637"/>
                <a:ext cx="48953" cy="233139"/>
              </a:xfrm>
              <a:custGeom>
                <a:avLst/>
                <a:gdLst>
                  <a:gd name="T0" fmla="*/ 2147483647 w 36"/>
                  <a:gd name="T1" fmla="*/ 2147483647 h 182"/>
                  <a:gd name="T2" fmla="*/ 2147483647 w 36"/>
                  <a:gd name="T3" fmla="*/ 2147483647 h 182"/>
                  <a:gd name="T4" fmla="*/ 2147483647 w 36"/>
                  <a:gd name="T5" fmla="*/ 2147483647 h 182"/>
                  <a:gd name="T6" fmla="*/ 2147483647 w 36"/>
                  <a:gd name="T7" fmla="*/ 2147483647 h 182"/>
                  <a:gd name="T8" fmla="*/ 2147483647 w 36"/>
                  <a:gd name="T9" fmla="*/ 2147483647 h 182"/>
                  <a:gd name="T10" fmla="*/ 2147483647 w 36"/>
                  <a:gd name="T11" fmla="*/ 0 h 182"/>
                  <a:gd name="T12" fmla="*/ 2147483647 w 36"/>
                  <a:gd name="T13" fmla="*/ 0 h 182"/>
                  <a:gd name="T14" fmla="*/ 2147483647 w 36"/>
                  <a:gd name="T15" fmla="*/ 2147483647 h 182"/>
                  <a:gd name="T16" fmla="*/ 2147483647 w 36"/>
                  <a:gd name="T17" fmla="*/ 2147483647 h 182"/>
                  <a:gd name="T18" fmla="*/ 2147483647 w 36"/>
                  <a:gd name="T19" fmla="*/ 2147483647 h 182"/>
                  <a:gd name="T20" fmla="*/ 2147483647 w 36"/>
                  <a:gd name="T21" fmla="*/ 2147483647 h 182"/>
                  <a:gd name="T22" fmla="*/ 2147483647 w 36"/>
                  <a:gd name="T23" fmla="*/ 2147483647 h 182"/>
                  <a:gd name="T24" fmla="*/ 0 w 36"/>
                  <a:gd name="T25" fmla="*/ 2147483647 h 182"/>
                  <a:gd name="T26" fmla="*/ 2147483647 w 36"/>
                  <a:gd name="T27" fmla="*/ 2147483647 h 182"/>
                  <a:gd name="T28" fmla="*/ 2147483647 w 36"/>
                  <a:gd name="T29" fmla="*/ 2147483647 h 18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36"/>
                  <a:gd name="T46" fmla="*/ 0 h 182"/>
                  <a:gd name="T47" fmla="*/ 36 w 36"/>
                  <a:gd name="T48" fmla="*/ 182 h 18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36" h="182">
                    <a:moveTo>
                      <a:pt x="10" y="182"/>
                    </a:moveTo>
                    <a:lnTo>
                      <a:pt x="24" y="162"/>
                    </a:lnTo>
                    <a:lnTo>
                      <a:pt x="36" y="12"/>
                    </a:lnTo>
                    <a:lnTo>
                      <a:pt x="32" y="4"/>
                    </a:lnTo>
                    <a:lnTo>
                      <a:pt x="30" y="2"/>
                    </a:lnTo>
                    <a:lnTo>
                      <a:pt x="28" y="0"/>
                    </a:lnTo>
                    <a:lnTo>
                      <a:pt x="26" y="0"/>
                    </a:lnTo>
                    <a:lnTo>
                      <a:pt x="18" y="4"/>
                    </a:lnTo>
                    <a:lnTo>
                      <a:pt x="12" y="10"/>
                    </a:lnTo>
                    <a:lnTo>
                      <a:pt x="10" y="14"/>
                    </a:lnTo>
                    <a:lnTo>
                      <a:pt x="8" y="38"/>
                    </a:lnTo>
                    <a:lnTo>
                      <a:pt x="4" y="88"/>
                    </a:lnTo>
                    <a:lnTo>
                      <a:pt x="0" y="156"/>
                    </a:lnTo>
                    <a:lnTo>
                      <a:pt x="10" y="182"/>
                    </a:lnTo>
                    <a:close/>
                  </a:path>
                </a:pathLst>
              </a:custGeom>
              <a:solidFill>
                <a:schemeClr val="bg1">
                  <a:lumMod val="75000"/>
                </a:schemeClr>
              </a:solidFill>
              <a:ln w="9525">
                <a:noFill/>
                <a:round/>
                <a:headEnd/>
                <a:tailEnd/>
              </a:ln>
            </p:spPr>
            <p:txBody>
              <a:bodyPr/>
              <a:lstStyle/>
              <a:p>
                <a:endParaRPr lang="en-US"/>
              </a:p>
            </p:txBody>
          </p:sp>
          <p:sp>
            <p:nvSpPr>
              <p:cNvPr id="85" name="Freeform 128"/>
              <p:cNvSpPr>
                <a:spLocks/>
              </p:cNvSpPr>
              <p:nvPr/>
            </p:nvSpPr>
            <p:spPr bwMode="auto">
              <a:xfrm>
                <a:off x="4414027" y="4561311"/>
                <a:ext cx="913398" cy="170436"/>
              </a:xfrm>
              <a:custGeom>
                <a:avLst/>
                <a:gdLst/>
                <a:ahLst/>
                <a:cxnLst>
                  <a:cxn ang="0">
                    <a:pos x="670" y="44"/>
                  </a:cxn>
                  <a:cxn ang="0">
                    <a:pos x="346" y="132"/>
                  </a:cxn>
                  <a:cxn ang="0">
                    <a:pos x="0" y="112"/>
                  </a:cxn>
                  <a:cxn ang="0">
                    <a:pos x="164" y="62"/>
                  </a:cxn>
                  <a:cxn ang="0">
                    <a:pos x="536" y="0"/>
                  </a:cxn>
                  <a:cxn ang="0">
                    <a:pos x="670" y="44"/>
                  </a:cxn>
                  <a:cxn ang="0">
                    <a:pos x="670" y="44"/>
                  </a:cxn>
                </a:cxnLst>
                <a:rect l="0" t="0" r="r" b="b"/>
                <a:pathLst>
                  <a:path w="670" h="132">
                    <a:moveTo>
                      <a:pt x="670" y="44"/>
                    </a:moveTo>
                    <a:lnTo>
                      <a:pt x="346" y="132"/>
                    </a:lnTo>
                    <a:lnTo>
                      <a:pt x="0" y="112"/>
                    </a:lnTo>
                    <a:lnTo>
                      <a:pt x="164" y="62"/>
                    </a:lnTo>
                    <a:lnTo>
                      <a:pt x="536" y="0"/>
                    </a:lnTo>
                    <a:lnTo>
                      <a:pt x="670" y="44"/>
                    </a:lnTo>
                    <a:lnTo>
                      <a:pt x="670" y="44"/>
                    </a:lnTo>
                    <a:close/>
                  </a:path>
                </a:pathLst>
              </a:custGeom>
              <a:solidFill>
                <a:srgbClr val="E0E0E0"/>
              </a:solidFill>
              <a:ln w="9525">
                <a:noFill/>
                <a:round/>
                <a:headEnd/>
                <a:tailEnd/>
              </a:ln>
              <a:effectLst>
                <a:outerShdw blurRad="50800" dist="38100" dir="5400000" algn="t" rotWithShape="0">
                  <a:prstClr val="black">
                    <a:alpha val="40000"/>
                  </a:prstClr>
                </a:outerShdw>
              </a:effectLst>
            </p:spPr>
            <p:txBody>
              <a:bodyPr/>
              <a:lstStyle/>
              <a:p>
                <a:pPr fontAlgn="auto">
                  <a:spcBef>
                    <a:spcPts val="0"/>
                  </a:spcBef>
                  <a:spcAft>
                    <a:spcPts val="0"/>
                  </a:spcAft>
                  <a:defRPr/>
                </a:pPr>
                <a:endParaRPr lang="da-DK" kern="0">
                  <a:solidFill>
                    <a:sysClr val="windowText" lastClr="000000"/>
                  </a:solidFill>
                  <a:latin typeface="+mn-lt"/>
                </a:endParaRPr>
              </a:p>
            </p:txBody>
          </p:sp>
          <p:sp>
            <p:nvSpPr>
              <p:cNvPr id="86" name="Freeform 129"/>
              <p:cNvSpPr>
                <a:spLocks noEditPoints="1"/>
              </p:cNvSpPr>
              <p:nvPr/>
            </p:nvSpPr>
            <p:spPr bwMode="auto">
              <a:xfrm>
                <a:off x="4414517" y="4558461"/>
                <a:ext cx="916515" cy="174214"/>
              </a:xfrm>
              <a:custGeom>
                <a:avLst/>
                <a:gdLst>
                  <a:gd name="T0" fmla="*/ 2147483647 w 674"/>
                  <a:gd name="T1" fmla="*/ 2147483647 h 136"/>
                  <a:gd name="T2" fmla="*/ 2147483647 w 674"/>
                  <a:gd name="T3" fmla="*/ 2147483647 h 136"/>
                  <a:gd name="T4" fmla="*/ 2147483647 w 674"/>
                  <a:gd name="T5" fmla="*/ 2147483647 h 136"/>
                  <a:gd name="T6" fmla="*/ 2147483647 w 674"/>
                  <a:gd name="T7" fmla="*/ 2147483647 h 136"/>
                  <a:gd name="T8" fmla="*/ 2147483647 w 674"/>
                  <a:gd name="T9" fmla="*/ 2147483647 h 136"/>
                  <a:gd name="T10" fmla="*/ 2147483647 w 674"/>
                  <a:gd name="T11" fmla="*/ 2147483647 h 136"/>
                  <a:gd name="T12" fmla="*/ 2147483647 w 674"/>
                  <a:gd name="T13" fmla="*/ 2147483647 h 136"/>
                  <a:gd name="T14" fmla="*/ 2147483647 w 674"/>
                  <a:gd name="T15" fmla="*/ 2147483647 h 136"/>
                  <a:gd name="T16" fmla="*/ 2147483647 w 674"/>
                  <a:gd name="T17" fmla="*/ 2147483647 h 136"/>
                  <a:gd name="T18" fmla="*/ 2147483647 w 674"/>
                  <a:gd name="T19" fmla="*/ 2147483647 h 136"/>
                  <a:gd name="T20" fmla="*/ 2147483647 w 674"/>
                  <a:gd name="T21" fmla="*/ 2147483647 h 136"/>
                  <a:gd name="T22" fmla="*/ 2147483647 w 674"/>
                  <a:gd name="T23" fmla="*/ 2147483647 h 136"/>
                  <a:gd name="T24" fmla="*/ 0 w 674"/>
                  <a:gd name="T25" fmla="*/ 2147483647 h 136"/>
                  <a:gd name="T26" fmla="*/ 0 w 674"/>
                  <a:gd name="T27" fmla="*/ 2147483647 h 136"/>
                  <a:gd name="T28" fmla="*/ 0 w 674"/>
                  <a:gd name="T29" fmla="*/ 2147483647 h 136"/>
                  <a:gd name="T30" fmla="*/ 2147483647 w 674"/>
                  <a:gd name="T31" fmla="*/ 2147483647 h 136"/>
                  <a:gd name="T32" fmla="*/ 2147483647 w 674"/>
                  <a:gd name="T33" fmla="*/ 2147483647 h 136"/>
                  <a:gd name="T34" fmla="*/ 2147483647 w 674"/>
                  <a:gd name="T35" fmla="*/ 0 h 136"/>
                  <a:gd name="T36" fmla="*/ 2147483647 w 674"/>
                  <a:gd name="T37" fmla="*/ 0 h 136"/>
                  <a:gd name="T38" fmla="*/ 2147483647 w 674"/>
                  <a:gd name="T39" fmla="*/ 0 h 136"/>
                  <a:gd name="T40" fmla="*/ 2147483647 w 674"/>
                  <a:gd name="T41" fmla="*/ 2147483647 h 136"/>
                  <a:gd name="T42" fmla="*/ 2147483647 w 674"/>
                  <a:gd name="T43" fmla="*/ 2147483647 h 136"/>
                  <a:gd name="T44" fmla="*/ 2147483647 w 674"/>
                  <a:gd name="T45" fmla="*/ 2147483647 h 136"/>
                  <a:gd name="T46" fmla="*/ 2147483647 w 674"/>
                  <a:gd name="T47" fmla="*/ 2147483647 h 136"/>
                  <a:gd name="T48" fmla="*/ 2147483647 w 674"/>
                  <a:gd name="T49" fmla="*/ 2147483647 h 136"/>
                  <a:gd name="T50" fmla="*/ 2147483647 w 674"/>
                  <a:gd name="T51" fmla="*/ 2147483647 h 136"/>
                  <a:gd name="T52" fmla="*/ 2147483647 w 674"/>
                  <a:gd name="T53" fmla="*/ 2147483647 h 136"/>
                  <a:gd name="T54" fmla="*/ 2147483647 w 674"/>
                  <a:gd name="T55" fmla="*/ 2147483647 h 136"/>
                  <a:gd name="T56" fmla="*/ 2147483647 w 674"/>
                  <a:gd name="T57" fmla="*/ 2147483647 h 136"/>
                  <a:gd name="T58" fmla="*/ 2147483647 w 674"/>
                  <a:gd name="T59" fmla="*/ 2147483647 h 136"/>
                  <a:gd name="T60" fmla="*/ 2147483647 w 674"/>
                  <a:gd name="T61" fmla="*/ 2147483647 h 1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674"/>
                  <a:gd name="T94" fmla="*/ 0 h 136"/>
                  <a:gd name="T95" fmla="*/ 674 w 674"/>
                  <a:gd name="T96" fmla="*/ 136 h 1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674" h="136">
                    <a:moveTo>
                      <a:pt x="672" y="44"/>
                    </a:moveTo>
                    <a:lnTo>
                      <a:pt x="672" y="44"/>
                    </a:lnTo>
                    <a:lnTo>
                      <a:pt x="674" y="44"/>
                    </a:lnTo>
                    <a:lnTo>
                      <a:pt x="674" y="46"/>
                    </a:lnTo>
                    <a:lnTo>
                      <a:pt x="672" y="48"/>
                    </a:lnTo>
                    <a:lnTo>
                      <a:pt x="348" y="136"/>
                    </a:lnTo>
                    <a:lnTo>
                      <a:pt x="346" y="136"/>
                    </a:lnTo>
                    <a:lnTo>
                      <a:pt x="2" y="118"/>
                    </a:lnTo>
                    <a:lnTo>
                      <a:pt x="0" y="116"/>
                    </a:lnTo>
                    <a:lnTo>
                      <a:pt x="0" y="114"/>
                    </a:lnTo>
                    <a:lnTo>
                      <a:pt x="2" y="112"/>
                    </a:lnTo>
                    <a:lnTo>
                      <a:pt x="166" y="62"/>
                    </a:lnTo>
                    <a:lnTo>
                      <a:pt x="538" y="0"/>
                    </a:lnTo>
                    <a:lnTo>
                      <a:pt x="672" y="44"/>
                    </a:lnTo>
                    <a:close/>
                    <a:moveTo>
                      <a:pt x="538" y="4"/>
                    </a:moveTo>
                    <a:lnTo>
                      <a:pt x="538" y="4"/>
                    </a:lnTo>
                    <a:lnTo>
                      <a:pt x="166" y="66"/>
                    </a:lnTo>
                    <a:lnTo>
                      <a:pt x="4" y="118"/>
                    </a:lnTo>
                    <a:lnTo>
                      <a:pt x="2" y="112"/>
                    </a:lnTo>
                    <a:lnTo>
                      <a:pt x="348" y="132"/>
                    </a:lnTo>
                    <a:lnTo>
                      <a:pt x="346" y="132"/>
                    </a:lnTo>
                    <a:lnTo>
                      <a:pt x="672" y="44"/>
                    </a:lnTo>
                    <a:lnTo>
                      <a:pt x="672" y="48"/>
                    </a:lnTo>
                    <a:lnTo>
                      <a:pt x="538" y="4"/>
                    </a:lnTo>
                    <a:close/>
                  </a:path>
                </a:pathLst>
              </a:custGeom>
              <a:solidFill>
                <a:srgbClr val="CFCFCF"/>
              </a:solidFill>
              <a:ln w="0">
                <a:solidFill>
                  <a:srgbClr val="CFCFCF"/>
                </a:solidFill>
                <a:round/>
                <a:headEnd/>
                <a:tailEnd/>
              </a:ln>
            </p:spPr>
            <p:txBody>
              <a:bodyPr/>
              <a:lstStyle/>
              <a:p>
                <a:endParaRPr lang="en-US"/>
              </a:p>
            </p:txBody>
          </p:sp>
          <p:pic>
            <p:nvPicPr>
              <p:cNvPr id="87" name="Picture 130"/>
              <p:cNvPicPr>
                <a:picLocks noChangeAspect="1" noChangeArrowheads="1"/>
              </p:cNvPicPr>
              <p:nvPr/>
            </p:nvPicPr>
            <p:blipFill>
              <a:blip r:embed="rId5"/>
              <a:srcRect/>
              <a:stretch>
                <a:fillRect/>
              </a:stretch>
            </p:blipFill>
            <p:spPr bwMode="auto">
              <a:xfrm>
                <a:off x="6427043" y="3559296"/>
                <a:ext cx="179496" cy="215205"/>
              </a:xfrm>
              <a:prstGeom prst="rect">
                <a:avLst/>
              </a:prstGeom>
              <a:solidFill>
                <a:srgbClr val="B68712"/>
              </a:solidFill>
              <a:ln w="0">
                <a:noFill/>
                <a:prstDash val="solid"/>
                <a:round/>
                <a:headEnd/>
                <a:tailEnd/>
              </a:ln>
            </p:spPr>
          </p:pic>
          <p:sp>
            <p:nvSpPr>
              <p:cNvPr id="88" name="Freeform 131"/>
              <p:cNvSpPr>
                <a:spLocks noEditPoints="1"/>
              </p:cNvSpPr>
              <p:nvPr/>
            </p:nvSpPr>
            <p:spPr bwMode="auto">
              <a:xfrm>
                <a:off x="6435203" y="3569544"/>
                <a:ext cx="165897" cy="197271"/>
              </a:xfrm>
              <a:custGeom>
                <a:avLst/>
                <a:gdLst>
                  <a:gd name="T0" fmla="*/ 2147483647 w 122"/>
                  <a:gd name="T1" fmla="*/ 0 h 154"/>
                  <a:gd name="T2" fmla="*/ 2147483647 w 122"/>
                  <a:gd name="T3" fmla="*/ 2147483647 h 154"/>
                  <a:gd name="T4" fmla="*/ 2147483647 w 122"/>
                  <a:gd name="T5" fmla="*/ 2147483647 h 154"/>
                  <a:gd name="T6" fmla="*/ 2147483647 w 122"/>
                  <a:gd name="T7" fmla="*/ 2147483647 h 154"/>
                  <a:gd name="T8" fmla="*/ 2147483647 w 122"/>
                  <a:gd name="T9" fmla="*/ 2147483647 h 154"/>
                  <a:gd name="T10" fmla="*/ 2147483647 w 122"/>
                  <a:gd name="T11" fmla="*/ 2147483647 h 154"/>
                  <a:gd name="T12" fmla="*/ 2147483647 w 122"/>
                  <a:gd name="T13" fmla="*/ 2147483647 h 154"/>
                  <a:gd name="T14" fmla="*/ 2147483647 w 122"/>
                  <a:gd name="T15" fmla="*/ 2147483647 h 154"/>
                  <a:gd name="T16" fmla="*/ 2147483647 w 122"/>
                  <a:gd name="T17" fmla="*/ 2147483647 h 154"/>
                  <a:gd name="T18" fmla="*/ 2147483647 w 122"/>
                  <a:gd name="T19" fmla="*/ 2147483647 h 154"/>
                  <a:gd name="T20" fmla="*/ 2147483647 w 122"/>
                  <a:gd name="T21" fmla="*/ 2147483647 h 154"/>
                  <a:gd name="T22" fmla="*/ 2147483647 w 122"/>
                  <a:gd name="T23" fmla="*/ 2147483647 h 154"/>
                  <a:gd name="T24" fmla="*/ 2147483647 w 122"/>
                  <a:gd name="T25" fmla="*/ 2147483647 h 154"/>
                  <a:gd name="T26" fmla="*/ 2147483647 w 122"/>
                  <a:gd name="T27" fmla="*/ 2147483647 h 154"/>
                  <a:gd name="T28" fmla="*/ 2147483647 w 122"/>
                  <a:gd name="T29" fmla="*/ 2147483647 h 154"/>
                  <a:gd name="T30" fmla="*/ 2147483647 w 122"/>
                  <a:gd name="T31" fmla="*/ 2147483647 h 154"/>
                  <a:gd name="T32" fmla="*/ 2147483647 w 122"/>
                  <a:gd name="T33" fmla="*/ 2147483647 h 154"/>
                  <a:gd name="T34" fmla="*/ 2147483647 w 122"/>
                  <a:gd name="T35" fmla="*/ 2147483647 h 154"/>
                  <a:gd name="T36" fmla="*/ 2147483647 w 122"/>
                  <a:gd name="T37" fmla="*/ 2147483647 h 154"/>
                  <a:gd name="T38" fmla="*/ 0 w 122"/>
                  <a:gd name="T39" fmla="*/ 2147483647 h 154"/>
                  <a:gd name="T40" fmla="*/ 2147483647 w 122"/>
                  <a:gd name="T41" fmla="*/ 2147483647 h 154"/>
                  <a:gd name="T42" fmla="*/ 2147483647 w 122"/>
                  <a:gd name="T43" fmla="*/ 2147483647 h 154"/>
                  <a:gd name="T44" fmla="*/ 2147483647 w 122"/>
                  <a:gd name="T45" fmla="*/ 2147483647 h 154"/>
                  <a:gd name="T46" fmla="*/ 2147483647 w 122"/>
                  <a:gd name="T47" fmla="*/ 2147483647 h 154"/>
                  <a:gd name="T48" fmla="*/ 2147483647 w 122"/>
                  <a:gd name="T49" fmla="*/ 2147483647 h 154"/>
                  <a:gd name="T50" fmla="*/ 2147483647 w 122"/>
                  <a:gd name="T51" fmla="*/ 2147483647 h 154"/>
                  <a:gd name="T52" fmla="*/ 2147483647 w 122"/>
                  <a:gd name="T53" fmla="*/ 2147483647 h 154"/>
                  <a:gd name="T54" fmla="*/ 2147483647 w 122"/>
                  <a:gd name="T55" fmla="*/ 2147483647 h 154"/>
                  <a:gd name="T56" fmla="*/ 2147483647 w 122"/>
                  <a:gd name="T57" fmla="*/ 2147483647 h 154"/>
                  <a:gd name="T58" fmla="*/ 2147483647 w 122"/>
                  <a:gd name="T59" fmla="*/ 0 h 154"/>
                  <a:gd name="T60" fmla="*/ 2147483647 w 122"/>
                  <a:gd name="T61" fmla="*/ 0 h 154"/>
                  <a:gd name="T62" fmla="*/ 2147483647 w 122"/>
                  <a:gd name="T63" fmla="*/ 0 h 154"/>
                  <a:gd name="T64" fmla="*/ 2147483647 w 122"/>
                  <a:gd name="T65" fmla="*/ 2147483647 h 154"/>
                  <a:gd name="T66" fmla="*/ 2147483647 w 122"/>
                  <a:gd name="T67" fmla="*/ 2147483647 h 154"/>
                  <a:gd name="T68" fmla="*/ 2147483647 w 122"/>
                  <a:gd name="T69" fmla="*/ 2147483647 h 154"/>
                  <a:gd name="T70" fmla="*/ 2147483647 w 122"/>
                  <a:gd name="T71" fmla="*/ 2147483647 h 154"/>
                  <a:gd name="T72" fmla="*/ 2147483647 w 122"/>
                  <a:gd name="T73" fmla="*/ 2147483647 h 154"/>
                  <a:gd name="T74" fmla="*/ 2147483647 w 122"/>
                  <a:gd name="T75" fmla="*/ 2147483647 h 154"/>
                  <a:gd name="T76" fmla="*/ 2147483647 w 122"/>
                  <a:gd name="T77" fmla="*/ 2147483647 h 154"/>
                  <a:gd name="T78" fmla="*/ 2147483647 w 122"/>
                  <a:gd name="T79" fmla="*/ 2147483647 h 154"/>
                  <a:gd name="T80" fmla="*/ 2147483647 w 122"/>
                  <a:gd name="T81" fmla="*/ 2147483647 h 154"/>
                  <a:gd name="T82" fmla="*/ 2147483647 w 122"/>
                  <a:gd name="T83" fmla="*/ 2147483647 h 154"/>
                  <a:gd name="T84" fmla="*/ 2147483647 w 122"/>
                  <a:gd name="T85" fmla="*/ 2147483647 h 154"/>
                  <a:gd name="T86" fmla="*/ 2147483647 w 122"/>
                  <a:gd name="T87" fmla="*/ 2147483647 h 154"/>
                  <a:gd name="T88" fmla="*/ 2147483647 w 122"/>
                  <a:gd name="T89" fmla="*/ 2147483647 h 154"/>
                  <a:gd name="T90" fmla="*/ 2147483647 w 122"/>
                  <a:gd name="T91" fmla="*/ 2147483647 h 154"/>
                  <a:gd name="T92" fmla="*/ 2147483647 w 122"/>
                  <a:gd name="T93" fmla="*/ 2147483647 h 154"/>
                  <a:gd name="T94" fmla="*/ 2147483647 w 122"/>
                  <a:gd name="T95" fmla="*/ 2147483647 h 154"/>
                  <a:gd name="T96" fmla="*/ 2147483647 w 122"/>
                  <a:gd name="T97" fmla="*/ 2147483647 h 154"/>
                  <a:gd name="T98" fmla="*/ 2147483647 w 122"/>
                  <a:gd name="T99" fmla="*/ 2147483647 h 154"/>
                  <a:gd name="T100" fmla="*/ 2147483647 w 122"/>
                  <a:gd name="T101" fmla="*/ 2147483647 h 154"/>
                  <a:gd name="T102" fmla="*/ 2147483647 w 122"/>
                  <a:gd name="T103" fmla="*/ 2147483647 h 154"/>
                  <a:gd name="T104" fmla="*/ 2147483647 w 122"/>
                  <a:gd name="T105" fmla="*/ 2147483647 h 154"/>
                  <a:gd name="T106" fmla="*/ 2147483647 w 122"/>
                  <a:gd name="T107" fmla="*/ 2147483647 h 154"/>
                  <a:gd name="T108" fmla="*/ 2147483647 w 122"/>
                  <a:gd name="T109" fmla="*/ 2147483647 h 154"/>
                  <a:gd name="T110" fmla="*/ 2147483647 w 122"/>
                  <a:gd name="T111" fmla="*/ 2147483647 h 154"/>
                  <a:gd name="T112" fmla="*/ 2147483647 w 122"/>
                  <a:gd name="T113" fmla="*/ 2147483647 h 15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22"/>
                  <a:gd name="T172" fmla="*/ 0 h 154"/>
                  <a:gd name="T173" fmla="*/ 122 w 122"/>
                  <a:gd name="T174" fmla="*/ 154 h 154"/>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22" h="154">
                    <a:moveTo>
                      <a:pt x="56" y="0"/>
                    </a:moveTo>
                    <a:lnTo>
                      <a:pt x="56" y="0"/>
                    </a:lnTo>
                    <a:lnTo>
                      <a:pt x="58" y="2"/>
                    </a:lnTo>
                    <a:lnTo>
                      <a:pt x="88" y="46"/>
                    </a:lnTo>
                    <a:lnTo>
                      <a:pt x="110" y="78"/>
                    </a:lnTo>
                    <a:lnTo>
                      <a:pt x="116" y="90"/>
                    </a:lnTo>
                    <a:lnTo>
                      <a:pt x="120" y="98"/>
                    </a:lnTo>
                    <a:lnTo>
                      <a:pt x="122" y="104"/>
                    </a:lnTo>
                    <a:lnTo>
                      <a:pt x="120" y="110"/>
                    </a:lnTo>
                    <a:lnTo>
                      <a:pt x="118" y="118"/>
                    </a:lnTo>
                    <a:lnTo>
                      <a:pt x="114" y="124"/>
                    </a:lnTo>
                    <a:lnTo>
                      <a:pt x="108" y="136"/>
                    </a:lnTo>
                    <a:lnTo>
                      <a:pt x="104" y="140"/>
                    </a:lnTo>
                    <a:lnTo>
                      <a:pt x="104" y="142"/>
                    </a:lnTo>
                    <a:lnTo>
                      <a:pt x="58" y="150"/>
                    </a:lnTo>
                    <a:lnTo>
                      <a:pt x="24" y="154"/>
                    </a:lnTo>
                    <a:lnTo>
                      <a:pt x="12" y="154"/>
                    </a:lnTo>
                    <a:lnTo>
                      <a:pt x="8" y="154"/>
                    </a:lnTo>
                    <a:lnTo>
                      <a:pt x="6" y="154"/>
                    </a:lnTo>
                    <a:lnTo>
                      <a:pt x="4" y="152"/>
                    </a:lnTo>
                    <a:lnTo>
                      <a:pt x="2" y="152"/>
                    </a:lnTo>
                    <a:lnTo>
                      <a:pt x="2" y="150"/>
                    </a:lnTo>
                    <a:lnTo>
                      <a:pt x="2" y="148"/>
                    </a:lnTo>
                    <a:lnTo>
                      <a:pt x="2" y="144"/>
                    </a:lnTo>
                    <a:lnTo>
                      <a:pt x="0" y="124"/>
                    </a:lnTo>
                    <a:lnTo>
                      <a:pt x="2" y="98"/>
                    </a:lnTo>
                    <a:lnTo>
                      <a:pt x="2" y="84"/>
                    </a:lnTo>
                    <a:lnTo>
                      <a:pt x="4" y="70"/>
                    </a:lnTo>
                    <a:lnTo>
                      <a:pt x="8" y="56"/>
                    </a:lnTo>
                    <a:lnTo>
                      <a:pt x="12" y="42"/>
                    </a:lnTo>
                    <a:lnTo>
                      <a:pt x="16" y="30"/>
                    </a:lnTo>
                    <a:lnTo>
                      <a:pt x="22" y="18"/>
                    </a:lnTo>
                    <a:lnTo>
                      <a:pt x="28" y="10"/>
                    </a:lnTo>
                    <a:lnTo>
                      <a:pt x="28" y="8"/>
                    </a:lnTo>
                    <a:lnTo>
                      <a:pt x="32" y="6"/>
                    </a:lnTo>
                    <a:lnTo>
                      <a:pt x="36" y="4"/>
                    </a:lnTo>
                    <a:lnTo>
                      <a:pt x="40" y="2"/>
                    </a:lnTo>
                    <a:lnTo>
                      <a:pt x="42" y="0"/>
                    </a:lnTo>
                    <a:lnTo>
                      <a:pt x="46" y="0"/>
                    </a:lnTo>
                    <a:lnTo>
                      <a:pt x="52" y="0"/>
                    </a:lnTo>
                    <a:lnTo>
                      <a:pt x="56" y="0"/>
                    </a:lnTo>
                    <a:close/>
                    <a:moveTo>
                      <a:pt x="52" y="4"/>
                    </a:moveTo>
                    <a:lnTo>
                      <a:pt x="46" y="4"/>
                    </a:lnTo>
                    <a:lnTo>
                      <a:pt x="42" y="6"/>
                    </a:lnTo>
                    <a:lnTo>
                      <a:pt x="38" y="8"/>
                    </a:lnTo>
                    <a:lnTo>
                      <a:pt x="36" y="10"/>
                    </a:lnTo>
                    <a:lnTo>
                      <a:pt x="30" y="12"/>
                    </a:lnTo>
                    <a:lnTo>
                      <a:pt x="32" y="12"/>
                    </a:lnTo>
                    <a:lnTo>
                      <a:pt x="24" y="20"/>
                    </a:lnTo>
                    <a:lnTo>
                      <a:pt x="26" y="20"/>
                    </a:lnTo>
                    <a:lnTo>
                      <a:pt x="20" y="32"/>
                    </a:lnTo>
                    <a:lnTo>
                      <a:pt x="16" y="44"/>
                    </a:lnTo>
                    <a:lnTo>
                      <a:pt x="12" y="58"/>
                    </a:lnTo>
                    <a:lnTo>
                      <a:pt x="10" y="70"/>
                    </a:lnTo>
                    <a:lnTo>
                      <a:pt x="8" y="84"/>
                    </a:lnTo>
                    <a:lnTo>
                      <a:pt x="6" y="100"/>
                    </a:lnTo>
                    <a:lnTo>
                      <a:pt x="4" y="124"/>
                    </a:lnTo>
                    <a:lnTo>
                      <a:pt x="6" y="144"/>
                    </a:lnTo>
                    <a:lnTo>
                      <a:pt x="6" y="148"/>
                    </a:lnTo>
                    <a:lnTo>
                      <a:pt x="6" y="150"/>
                    </a:lnTo>
                    <a:lnTo>
                      <a:pt x="6" y="148"/>
                    </a:lnTo>
                    <a:lnTo>
                      <a:pt x="8" y="150"/>
                    </a:lnTo>
                    <a:lnTo>
                      <a:pt x="12" y="150"/>
                    </a:lnTo>
                    <a:lnTo>
                      <a:pt x="22" y="150"/>
                    </a:lnTo>
                    <a:lnTo>
                      <a:pt x="58" y="144"/>
                    </a:lnTo>
                    <a:lnTo>
                      <a:pt x="102" y="138"/>
                    </a:lnTo>
                    <a:lnTo>
                      <a:pt x="106" y="134"/>
                    </a:lnTo>
                    <a:lnTo>
                      <a:pt x="104" y="134"/>
                    </a:lnTo>
                    <a:lnTo>
                      <a:pt x="110" y="122"/>
                    </a:lnTo>
                    <a:lnTo>
                      <a:pt x="114" y="116"/>
                    </a:lnTo>
                    <a:lnTo>
                      <a:pt x="116" y="110"/>
                    </a:lnTo>
                    <a:lnTo>
                      <a:pt x="118" y="104"/>
                    </a:lnTo>
                    <a:lnTo>
                      <a:pt x="116" y="98"/>
                    </a:lnTo>
                    <a:lnTo>
                      <a:pt x="116" y="100"/>
                    </a:lnTo>
                    <a:lnTo>
                      <a:pt x="112" y="92"/>
                    </a:lnTo>
                    <a:lnTo>
                      <a:pt x="106" y="80"/>
                    </a:lnTo>
                    <a:lnTo>
                      <a:pt x="84" y="48"/>
                    </a:lnTo>
                    <a:lnTo>
                      <a:pt x="54" y="4"/>
                    </a:lnTo>
                    <a:lnTo>
                      <a:pt x="56" y="6"/>
                    </a:lnTo>
                    <a:lnTo>
                      <a:pt x="52" y="4"/>
                    </a:lnTo>
                    <a:close/>
                  </a:path>
                </a:pathLst>
              </a:custGeom>
              <a:solidFill>
                <a:srgbClr val="BF2026"/>
              </a:solidFill>
              <a:ln w="0">
                <a:solidFill>
                  <a:srgbClr val="BF2026"/>
                </a:solidFill>
                <a:round/>
                <a:headEnd/>
                <a:tailEnd/>
              </a:ln>
            </p:spPr>
            <p:txBody>
              <a:bodyPr/>
              <a:lstStyle/>
              <a:p>
                <a:endParaRPr lang="en-US"/>
              </a:p>
            </p:txBody>
          </p:sp>
          <p:sp>
            <p:nvSpPr>
              <p:cNvPr id="89" name="Freeform 137"/>
              <p:cNvSpPr>
                <a:spLocks/>
              </p:cNvSpPr>
              <p:nvPr/>
            </p:nvSpPr>
            <p:spPr bwMode="auto">
              <a:xfrm>
                <a:off x="5804248" y="4619949"/>
                <a:ext cx="416103" cy="376609"/>
              </a:xfrm>
              <a:custGeom>
                <a:avLst/>
                <a:gdLst>
                  <a:gd name="T0" fmla="*/ 2147483647 w 306"/>
                  <a:gd name="T1" fmla="*/ 2147483647 h 294"/>
                  <a:gd name="T2" fmla="*/ 2147483647 w 306"/>
                  <a:gd name="T3" fmla="*/ 2147483647 h 294"/>
                  <a:gd name="T4" fmla="*/ 2147483647 w 306"/>
                  <a:gd name="T5" fmla="*/ 2147483647 h 294"/>
                  <a:gd name="T6" fmla="*/ 2147483647 w 306"/>
                  <a:gd name="T7" fmla="*/ 2147483647 h 294"/>
                  <a:gd name="T8" fmla="*/ 2147483647 w 306"/>
                  <a:gd name="T9" fmla="*/ 2147483647 h 294"/>
                  <a:gd name="T10" fmla="*/ 2147483647 w 306"/>
                  <a:gd name="T11" fmla="*/ 2147483647 h 294"/>
                  <a:gd name="T12" fmla="*/ 2147483647 w 306"/>
                  <a:gd name="T13" fmla="*/ 2147483647 h 294"/>
                  <a:gd name="T14" fmla="*/ 2147483647 w 306"/>
                  <a:gd name="T15" fmla="*/ 2147483647 h 294"/>
                  <a:gd name="T16" fmla="*/ 2147483647 w 306"/>
                  <a:gd name="T17" fmla="*/ 2147483647 h 294"/>
                  <a:gd name="T18" fmla="*/ 2147483647 w 306"/>
                  <a:gd name="T19" fmla="*/ 2147483647 h 294"/>
                  <a:gd name="T20" fmla="*/ 2147483647 w 306"/>
                  <a:gd name="T21" fmla="*/ 2147483647 h 294"/>
                  <a:gd name="T22" fmla="*/ 2147483647 w 306"/>
                  <a:gd name="T23" fmla="*/ 0 h 294"/>
                  <a:gd name="T24" fmla="*/ 2147483647 w 306"/>
                  <a:gd name="T25" fmla="*/ 2147483647 h 294"/>
                  <a:gd name="T26" fmla="*/ 2147483647 w 306"/>
                  <a:gd name="T27" fmla="*/ 2147483647 h 294"/>
                  <a:gd name="T28" fmla="*/ 2147483647 w 306"/>
                  <a:gd name="T29" fmla="*/ 2147483647 h 294"/>
                  <a:gd name="T30" fmla="*/ 2147483647 w 306"/>
                  <a:gd name="T31" fmla="*/ 2147483647 h 294"/>
                  <a:gd name="T32" fmla="*/ 2147483647 w 306"/>
                  <a:gd name="T33" fmla="*/ 2147483647 h 294"/>
                  <a:gd name="T34" fmla="*/ 2147483647 w 306"/>
                  <a:gd name="T35" fmla="*/ 2147483647 h 294"/>
                  <a:gd name="T36" fmla="*/ 2147483647 w 306"/>
                  <a:gd name="T37" fmla="*/ 2147483647 h 294"/>
                  <a:gd name="T38" fmla="*/ 2147483647 w 306"/>
                  <a:gd name="T39" fmla="*/ 2147483647 h 294"/>
                  <a:gd name="T40" fmla="*/ 2147483647 w 306"/>
                  <a:gd name="T41" fmla="*/ 2147483647 h 294"/>
                  <a:gd name="T42" fmla="*/ 2147483647 w 306"/>
                  <a:gd name="T43" fmla="*/ 2147483647 h 294"/>
                  <a:gd name="T44" fmla="*/ 2147483647 w 306"/>
                  <a:gd name="T45" fmla="*/ 2147483647 h 294"/>
                  <a:gd name="T46" fmla="*/ 2147483647 w 306"/>
                  <a:gd name="T47" fmla="*/ 2147483647 h 294"/>
                  <a:gd name="T48" fmla="*/ 2147483647 w 306"/>
                  <a:gd name="T49" fmla="*/ 2147483647 h 294"/>
                  <a:gd name="T50" fmla="*/ 2147483647 w 306"/>
                  <a:gd name="T51" fmla="*/ 2147483647 h 294"/>
                  <a:gd name="T52" fmla="*/ 2147483647 w 306"/>
                  <a:gd name="T53" fmla="*/ 2147483647 h 294"/>
                  <a:gd name="T54" fmla="*/ 2147483647 w 306"/>
                  <a:gd name="T55" fmla="*/ 2147483647 h 294"/>
                  <a:gd name="T56" fmla="*/ 2147483647 w 306"/>
                  <a:gd name="T57" fmla="*/ 2147483647 h 294"/>
                  <a:gd name="T58" fmla="*/ 2147483647 w 306"/>
                  <a:gd name="T59" fmla="*/ 2147483647 h 294"/>
                  <a:gd name="T60" fmla="*/ 2147483647 w 306"/>
                  <a:gd name="T61" fmla="*/ 2147483647 h 294"/>
                  <a:gd name="T62" fmla="*/ 2147483647 w 306"/>
                  <a:gd name="T63" fmla="*/ 2147483647 h 294"/>
                  <a:gd name="T64" fmla="*/ 2147483647 w 306"/>
                  <a:gd name="T65" fmla="*/ 2147483647 h 294"/>
                  <a:gd name="T66" fmla="*/ 2147483647 w 306"/>
                  <a:gd name="T67" fmla="*/ 2147483647 h 294"/>
                  <a:gd name="T68" fmla="*/ 2147483647 w 306"/>
                  <a:gd name="T69" fmla="*/ 2147483647 h 294"/>
                  <a:gd name="T70" fmla="*/ 2147483647 w 306"/>
                  <a:gd name="T71" fmla="*/ 2147483647 h 294"/>
                  <a:gd name="T72" fmla="*/ 0 w 306"/>
                  <a:gd name="T73" fmla="*/ 2147483647 h 294"/>
                  <a:gd name="T74" fmla="*/ 2147483647 w 306"/>
                  <a:gd name="T75" fmla="*/ 2147483647 h 294"/>
                  <a:gd name="T76" fmla="*/ 2147483647 w 306"/>
                  <a:gd name="T77" fmla="*/ 2147483647 h 294"/>
                  <a:gd name="T78" fmla="*/ 2147483647 w 306"/>
                  <a:gd name="T79" fmla="*/ 2147483647 h 294"/>
                  <a:gd name="T80" fmla="*/ 2147483647 w 306"/>
                  <a:gd name="T81" fmla="*/ 2147483647 h 294"/>
                  <a:gd name="T82" fmla="*/ 2147483647 w 306"/>
                  <a:gd name="T83" fmla="*/ 2147483647 h 294"/>
                  <a:gd name="T84" fmla="*/ 2147483647 w 306"/>
                  <a:gd name="T85" fmla="*/ 2147483647 h 294"/>
                  <a:gd name="T86" fmla="*/ 2147483647 w 306"/>
                  <a:gd name="T87" fmla="*/ 2147483647 h 294"/>
                  <a:gd name="T88" fmla="*/ 2147483647 w 306"/>
                  <a:gd name="T89" fmla="*/ 2147483647 h 294"/>
                  <a:gd name="T90" fmla="*/ 2147483647 w 306"/>
                  <a:gd name="T91" fmla="*/ 2147483647 h 294"/>
                  <a:gd name="T92" fmla="*/ 2147483647 w 306"/>
                  <a:gd name="T93" fmla="*/ 2147483647 h 294"/>
                  <a:gd name="T94" fmla="*/ 2147483647 w 306"/>
                  <a:gd name="T95" fmla="*/ 2147483647 h 294"/>
                  <a:gd name="T96" fmla="*/ 2147483647 w 306"/>
                  <a:gd name="T97" fmla="*/ 2147483647 h 294"/>
                  <a:gd name="T98" fmla="*/ 2147483647 w 306"/>
                  <a:gd name="T99" fmla="*/ 2147483647 h 294"/>
                  <a:gd name="T100" fmla="*/ 2147483647 w 306"/>
                  <a:gd name="T101" fmla="*/ 2147483647 h 294"/>
                  <a:gd name="T102" fmla="*/ 2147483647 w 306"/>
                  <a:gd name="T103" fmla="*/ 2147483647 h 294"/>
                  <a:gd name="T104" fmla="*/ 2147483647 w 306"/>
                  <a:gd name="T105" fmla="*/ 2147483647 h 294"/>
                  <a:gd name="T106" fmla="*/ 2147483647 w 306"/>
                  <a:gd name="T107" fmla="*/ 2147483647 h 29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306"/>
                  <a:gd name="T163" fmla="*/ 0 h 294"/>
                  <a:gd name="T164" fmla="*/ 306 w 306"/>
                  <a:gd name="T165" fmla="*/ 294 h 29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306" h="294">
                    <a:moveTo>
                      <a:pt x="306" y="82"/>
                    </a:moveTo>
                    <a:lnTo>
                      <a:pt x="304" y="76"/>
                    </a:lnTo>
                    <a:lnTo>
                      <a:pt x="296" y="72"/>
                    </a:lnTo>
                    <a:lnTo>
                      <a:pt x="286" y="68"/>
                    </a:lnTo>
                    <a:lnTo>
                      <a:pt x="282" y="64"/>
                    </a:lnTo>
                    <a:lnTo>
                      <a:pt x="272" y="60"/>
                    </a:lnTo>
                    <a:lnTo>
                      <a:pt x="260" y="56"/>
                    </a:lnTo>
                    <a:lnTo>
                      <a:pt x="252" y="50"/>
                    </a:lnTo>
                    <a:lnTo>
                      <a:pt x="246" y="46"/>
                    </a:lnTo>
                    <a:lnTo>
                      <a:pt x="240" y="42"/>
                    </a:lnTo>
                    <a:lnTo>
                      <a:pt x="230" y="38"/>
                    </a:lnTo>
                    <a:lnTo>
                      <a:pt x="226" y="36"/>
                    </a:lnTo>
                    <a:lnTo>
                      <a:pt x="222" y="34"/>
                    </a:lnTo>
                    <a:lnTo>
                      <a:pt x="218" y="34"/>
                    </a:lnTo>
                    <a:lnTo>
                      <a:pt x="206" y="30"/>
                    </a:lnTo>
                    <a:lnTo>
                      <a:pt x="196" y="28"/>
                    </a:lnTo>
                    <a:lnTo>
                      <a:pt x="182" y="20"/>
                    </a:lnTo>
                    <a:lnTo>
                      <a:pt x="174" y="16"/>
                    </a:lnTo>
                    <a:lnTo>
                      <a:pt x="166" y="12"/>
                    </a:lnTo>
                    <a:lnTo>
                      <a:pt x="162" y="12"/>
                    </a:lnTo>
                    <a:lnTo>
                      <a:pt x="158" y="10"/>
                    </a:lnTo>
                    <a:lnTo>
                      <a:pt x="146" y="4"/>
                    </a:lnTo>
                    <a:lnTo>
                      <a:pt x="136" y="2"/>
                    </a:lnTo>
                    <a:lnTo>
                      <a:pt x="130" y="0"/>
                    </a:lnTo>
                    <a:lnTo>
                      <a:pt x="128" y="0"/>
                    </a:lnTo>
                    <a:lnTo>
                      <a:pt x="118" y="2"/>
                    </a:lnTo>
                    <a:lnTo>
                      <a:pt x="108" y="4"/>
                    </a:lnTo>
                    <a:lnTo>
                      <a:pt x="102" y="10"/>
                    </a:lnTo>
                    <a:lnTo>
                      <a:pt x="98" y="12"/>
                    </a:lnTo>
                    <a:lnTo>
                      <a:pt x="92" y="18"/>
                    </a:lnTo>
                    <a:lnTo>
                      <a:pt x="90" y="26"/>
                    </a:lnTo>
                    <a:lnTo>
                      <a:pt x="88" y="28"/>
                    </a:lnTo>
                    <a:lnTo>
                      <a:pt x="86" y="32"/>
                    </a:lnTo>
                    <a:lnTo>
                      <a:pt x="84" y="36"/>
                    </a:lnTo>
                    <a:lnTo>
                      <a:pt x="80" y="40"/>
                    </a:lnTo>
                    <a:lnTo>
                      <a:pt x="72" y="44"/>
                    </a:lnTo>
                    <a:lnTo>
                      <a:pt x="68" y="44"/>
                    </a:lnTo>
                    <a:lnTo>
                      <a:pt x="60" y="48"/>
                    </a:lnTo>
                    <a:lnTo>
                      <a:pt x="56" y="52"/>
                    </a:lnTo>
                    <a:lnTo>
                      <a:pt x="54" y="56"/>
                    </a:lnTo>
                    <a:lnTo>
                      <a:pt x="48" y="62"/>
                    </a:lnTo>
                    <a:lnTo>
                      <a:pt x="46" y="64"/>
                    </a:lnTo>
                    <a:lnTo>
                      <a:pt x="44" y="68"/>
                    </a:lnTo>
                    <a:lnTo>
                      <a:pt x="42" y="74"/>
                    </a:lnTo>
                    <a:lnTo>
                      <a:pt x="38" y="84"/>
                    </a:lnTo>
                    <a:lnTo>
                      <a:pt x="38" y="88"/>
                    </a:lnTo>
                    <a:lnTo>
                      <a:pt x="40" y="96"/>
                    </a:lnTo>
                    <a:lnTo>
                      <a:pt x="36" y="100"/>
                    </a:lnTo>
                    <a:lnTo>
                      <a:pt x="34" y="104"/>
                    </a:lnTo>
                    <a:lnTo>
                      <a:pt x="32" y="112"/>
                    </a:lnTo>
                    <a:lnTo>
                      <a:pt x="32" y="126"/>
                    </a:lnTo>
                    <a:lnTo>
                      <a:pt x="30" y="128"/>
                    </a:lnTo>
                    <a:lnTo>
                      <a:pt x="30" y="130"/>
                    </a:lnTo>
                    <a:lnTo>
                      <a:pt x="28" y="132"/>
                    </a:lnTo>
                    <a:lnTo>
                      <a:pt x="26" y="134"/>
                    </a:lnTo>
                    <a:lnTo>
                      <a:pt x="26" y="138"/>
                    </a:lnTo>
                    <a:lnTo>
                      <a:pt x="26" y="154"/>
                    </a:lnTo>
                    <a:lnTo>
                      <a:pt x="26" y="164"/>
                    </a:lnTo>
                    <a:lnTo>
                      <a:pt x="24" y="170"/>
                    </a:lnTo>
                    <a:lnTo>
                      <a:pt x="26" y="170"/>
                    </a:lnTo>
                    <a:lnTo>
                      <a:pt x="24" y="174"/>
                    </a:lnTo>
                    <a:lnTo>
                      <a:pt x="16" y="180"/>
                    </a:lnTo>
                    <a:lnTo>
                      <a:pt x="16" y="184"/>
                    </a:lnTo>
                    <a:lnTo>
                      <a:pt x="12" y="192"/>
                    </a:lnTo>
                    <a:lnTo>
                      <a:pt x="10" y="194"/>
                    </a:lnTo>
                    <a:lnTo>
                      <a:pt x="8" y="196"/>
                    </a:lnTo>
                    <a:lnTo>
                      <a:pt x="8" y="200"/>
                    </a:lnTo>
                    <a:lnTo>
                      <a:pt x="8" y="204"/>
                    </a:lnTo>
                    <a:lnTo>
                      <a:pt x="6" y="204"/>
                    </a:lnTo>
                    <a:lnTo>
                      <a:pt x="4" y="206"/>
                    </a:lnTo>
                    <a:lnTo>
                      <a:pt x="2" y="216"/>
                    </a:lnTo>
                    <a:lnTo>
                      <a:pt x="0" y="222"/>
                    </a:lnTo>
                    <a:lnTo>
                      <a:pt x="0" y="228"/>
                    </a:lnTo>
                    <a:lnTo>
                      <a:pt x="2" y="240"/>
                    </a:lnTo>
                    <a:lnTo>
                      <a:pt x="6" y="246"/>
                    </a:lnTo>
                    <a:lnTo>
                      <a:pt x="6" y="256"/>
                    </a:lnTo>
                    <a:lnTo>
                      <a:pt x="20" y="262"/>
                    </a:lnTo>
                    <a:lnTo>
                      <a:pt x="36" y="264"/>
                    </a:lnTo>
                    <a:lnTo>
                      <a:pt x="38" y="264"/>
                    </a:lnTo>
                    <a:lnTo>
                      <a:pt x="46" y="264"/>
                    </a:lnTo>
                    <a:lnTo>
                      <a:pt x="50" y="266"/>
                    </a:lnTo>
                    <a:lnTo>
                      <a:pt x="66" y="270"/>
                    </a:lnTo>
                    <a:lnTo>
                      <a:pt x="74" y="270"/>
                    </a:lnTo>
                    <a:lnTo>
                      <a:pt x="92" y="276"/>
                    </a:lnTo>
                    <a:lnTo>
                      <a:pt x="104" y="278"/>
                    </a:lnTo>
                    <a:lnTo>
                      <a:pt x="110" y="278"/>
                    </a:lnTo>
                    <a:lnTo>
                      <a:pt x="124" y="282"/>
                    </a:lnTo>
                    <a:lnTo>
                      <a:pt x="130" y="284"/>
                    </a:lnTo>
                    <a:lnTo>
                      <a:pt x="140" y="286"/>
                    </a:lnTo>
                    <a:lnTo>
                      <a:pt x="146" y="286"/>
                    </a:lnTo>
                    <a:lnTo>
                      <a:pt x="154" y="288"/>
                    </a:lnTo>
                    <a:lnTo>
                      <a:pt x="160" y="288"/>
                    </a:lnTo>
                    <a:lnTo>
                      <a:pt x="182" y="290"/>
                    </a:lnTo>
                    <a:lnTo>
                      <a:pt x="202" y="290"/>
                    </a:lnTo>
                    <a:lnTo>
                      <a:pt x="218" y="292"/>
                    </a:lnTo>
                    <a:lnTo>
                      <a:pt x="230" y="292"/>
                    </a:lnTo>
                    <a:lnTo>
                      <a:pt x="232" y="292"/>
                    </a:lnTo>
                    <a:lnTo>
                      <a:pt x="236" y="292"/>
                    </a:lnTo>
                    <a:lnTo>
                      <a:pt x="256" y="294"/>
                    </a:lnTo>
                    <a:lnTo>
                      <a:pt x="260" y="292"/>
                    </a:lnTo>
                    <a:lnTo>
                      <a:pt x="266" y="294"/>
                    </a:lnTo>
                    <a:lnTo>
                      <a:pt x="276" y="294"/>
                    </a:lnTo>
                    <a:lnTo>
                      <a:pt x="282" y="294"/>
                    </a:lnTo>
                    <a:lnTo>
                      <a:pt x="288" y="294"/>
                    </a:lnTo>
                    <a:lnTo>
                      <a:pt x="294" y="294"/>
                    </a:lnTo>
                    <a:lnTo>
                      <a:pt x="300" y="294"/>
                    </a:lnTo>
                    <a:lnTo>
                      <a:pt x="306" y="82"/>
                    </a:lnTo>
                    <a:close/>
                  </a:path>
                </a:pathLst>
              </a:custGeom>
              <a:solidFill>
                <a:schemeClr val="tx1">
                  <a:lumMod val="85000"/>
                  <a:lumOff val="15000"/>
                </a:schemeClr>
              </a:solidFill>
              <a:ln w="9525">
                <a:noFill/>
                <a:round/>
                <a:headEnd/>
                <a:tailEnd/>
              </a:ln>
            </p:spPr>
            <p:txBody>
              <a:bodyPr/>
              <a:lstStyle/>
              <a:p>
                <a:endParaRPr lang="en-US"/>
              </a:p>
            </p:txBody>
          </p:sp>
          <p:sp>
            <p:nvSpPr>
              <p:cNvPr id="90" name="Freeform 149"/>
              <p:cNvSpPr>
                <a:spLocks/>
              </p:cNvSpPr>
              <p:nvPr/>
            </p:nvSpPr>
            <p:spPr bwMode="auto">
              <a:xfrm>
                <a:off x="5290240" y="3082772"/>
                <a:ext cx="3029667" cy="5065001"/>
              </a:xfrm>
              <a:custGeom>
                <a:avLst/>
                <a:gdLst>
                  <a:gd name="T0" fmla="*/ 2147483647 w 2228"/>
                  <a:gd name="T1" fmla="*/ 2147483647 h 3954"/>
                  <a:gd name="T2" fmla="*/ 2147483647 w 2228"/>
                  <a:gd name="T3" fmla="*/ 2147483647 h 3954"/>
                  <a:gd name="T4" fmla="*/ 2147483647 w 2228"/>
                  <a:gd name="T5" fmla="*/ 2147483647 h 3954"/>
                  <a:gd name="T6" fmla="*/ 2147483647 w 2228"/>
                  <a:gd name="T7" fmla="*/ 2147483647 h 3954"/>
                  <a:gd name="T8" fmla="*/ 2147483647 w 2228"/>
                  <a:gd name="T9" fmla="*/ 2147483647 h 3954"/>
                  <a:gd name="T10" fmla="*/ 2147483647 w 2228"/>
                  <a:gd name="T11" fmla="*/ 2147483647 h 3954"/>
                  <a:gd name="T12" fmla="*/ 2147483647 w 2228"/>
                  <a:gd name="T13" fmla="*/ 2147483647 h 3954"/>
                  <a:gd name="T14" fmla="*/ 2147483647 w 2228"/>
                  <a:gd name="T15" fmla="*/ 2147483647 h 3954"/>
                  <a:gd name="T16" fmla="*/ 2147483647 w 2228"/>
                  <a:gd name="T17" fmla="*/ 2147483647 h 3954"/>
                  <a:gd name="T18" fmla="*/ 2147483647 w 2228"/>
                  <a:gd name="T19" fmla="*/ 2147483647 h 3954"/>
                  <a:gd name="T20" fmla="*/ 2147483647 w 2228"/>
                  <a:gd name="T21" fmla="*/ 2147483647 h 3954"/>
                  <a:gd name="T22" fmla="*/ 2147483647 w 2228"/>
                  <a:gd name="T23" fmla="*/ 2147483647 h 3954"/>
                  <a:gd name="T24" fmla="*/ 2147483647 w 2228"/>
                  <a:gd name="T25" fmla="*/ 2147483647 h 3954"/>
                  <a:gd name="T26" fmla="*/ 2147483647 w 2228"/>
                  <a:gd name="T27" fmla="*/ 2147483647 h 3954"/>
                  <a:gd name="T28" fmla="*/ 2147483647 w 2228"/>
                  <a:gd name="T29" fmla="*/ 2147483647 h 3954"/>
                  <a:gd name="T30" fmla="*/ 2147483647 w 2228"/>
                  <a:gd name="T31" fmla="*/ 2147483647 h 3954"/>
                  <a:gd name="T32" fmla="*/ 2147483647 w 2228"/>
                  <a:gd name="T33" fmla="*/ 2147483647 h 3954"/>
                  <a:gd name="T34" fmla="*/ 2147483647 w 2228"/>
                  <a:gd name="T35" fmla="*/ 2147483647 h 3954"/>
                  <a:gd name="T36" fmla="*/ 2147483647 w 2228"/>
                  <a:gd name="T37" fmla="*/ 2147483647 h 3954"/>
                  <a:gd name="T38" fmla="*/ 2147483647 w 2228"/>
                  <a:gd name="T39" fmla="*/ 2147483647 h 3954"/>
                  <a:gd name="T40" fmla="*/ 2147483647 w 2228"/>
                  <a:gd name="T41" fmla="*/ 2147483647 h 3954"/>
                  <a:gd name="T42" fmla="*/ 2147483647 w 2228"/>
                  <a:gd name="T43" fmla="*/ 2147483647 h 3954"/>
                  <a:gd name="T44" fmla="*/ 2147483647 w 2228"/>
                  <a:gd name="T45" fmla="*/ 2147483647 h 3954"/>
                  <a:gd name="T46" fmla="*/ 2147483647 w 2228"/>
                  <a:gd name="T47" fmla="*/ 2147483647 h 3954"/>
                  <a:gd name="T48" fmla="*/ 2147483647 w 2228"/>
                  <a:gd name="T49" fmla="*/ 2147483647 h 3954"/>
                  <a:gd name="T50" fmla="*/ 2147483647 w 2228"/>
                  <a:gd name="T51" fmla="*/ 2147483647 h 3954"/>
                  <a:gd name="T52" fmla="*/ 2147483647 w 2228"/>
                  <a:gd name="T53" fmla="*/ 2147483647 h 3954"/>
                  <a:gd name="T54" fmla="*/ 2147483647 w 2228"/>
                  <a:gd name="T55" fmla="*/ 2147483647 h 3954"/>
                  <a:gd name="T56" fmla="*/ 2147483647 w 2228"/>
                  <a:gd name="T57" fmla="*/ 2147483647 h 3954"/>
                  <a:gd name="T58" fmla="*/ 2147483647 w 2228"/>
                  <a:gd name="T59" fmla="*/ 2147483647 h 3954"/>
                  <a:gd name="T60" fmla="*/ 2147483647 w 2228"/>
                  <a:gd name="T61" fmla="*/ 2147483647 h 3954"/>
                  <a:gd name="T62" fmla="*/ 2147483647 w 2228"/>
                  <a:gd name="T63" fmla="*/ 2147483647 h 3954"/>
                  <a:gd name="T64" fmla="*/ 0 w 2228"/>
                  <a:gd name="T65" fmla="*/ 2147483647 h 3954"/>
                  <a:gd name="T66" fmla="*/ 2147483647 w 2228"/>
                  <a:gd name="T67" fmla="*/ 2147483647 h 3954"/>
                  <a:gd name="T68" fmla="*/ 2147483647 w 2228"/>
                  <a:gd name="T69" fmla="*/ 2147483647 h 3954"/>
                  <a:gd name="T70" fmla="*/ 2147483647 w 2228"/>
                  <a:gd name="T71" fmla="*/ 2147483647 h 3954"/>
                  <a:gd name="T72" fmla="*/ 2147483647 w 2228"/>
                  <a:gd name="T73" fmla="*/ 2147483647 h 3954"/>
                  <a:gd name="T74" fmla="*/ 2147483647 w 2228"/>
                  <a:gd name="T75" fmla="*/ 2147483647 h 3954"/>
                  <a:gd name="T76" fmla="*/ 2147483647 w 2228"/>
                  <a:gd name="T77" fmla="*/ 2147483647 h 3954"/>
                  <a:gd name="T78" fmla="*/ 2147483647 w 2228"/>
                  <a:gd name="T79" fmla="*/ 2147483647 h 3954"/>
                  <a:gd name="T80" fmla="*/ 2147483647 w 2228"/>
                  <a:gd name="T81" fmla="*/ 2147483647 h 3954"/>
                  <a:gd name="T82" fmla="*/ 2147483647 w 2228"/>
                  <a:gd name="T83" fmla="*/ 2147483647 h 3954"/>
                  <a:gd name="T84" fmla="*/ 2147483647 w 2228"/>
                  <a:gd name="T85" fmla="*/ 2147483647 h 3954"/>
                  <a:gd name="T86" fmla="*/ 2147483647 w 2228"/>
                  <a:gd name="T87" fmla="*/ 2147483647 h 3954"/>
                  <a:gd name="T88" fmla="*/ 2147483647 w 2228"/>
                  <a:gd name="T89" fmla="*/ 2147483647 h 3954"/>
                  <a:gd name="T90" fmla="*/ 2147483647 w 2228"/>
                  <a:gd name="T91" fmla="*/ 2147483647 h 3954"/>
                  <a:gd name="T92" fmla="*/ 2147483647 w 2228"/>
                  <a:gd name="T93" fmla="*/ 2147483647 h 3954"/>
                  <a:gd name="T94" fmla="*/ 2147483647 w 2228"/>
                  <a:gd name="T95" fmla="*/ 2147483647 h 3954"/>
                  <a:gd name="T96" fmla="*/ 2147483647 w 2228"/>
                  <a:gd name="T97" fmla="*/ 2147483647 h 3954"/>
                  <a:gd name="T98" fmla="*/ 2147483647 w 2228"/>
                  <a:gd name="T99" fmla="*/ 2147483647 h 3954"/>
                  <a:gd name="T100" fmla="*/ 2147483647 w 2228"/>
                  <a:gd name="T101" fmla="*/ 2147483647 h 3954"/>
                  <a:gd name="T102" fmla="*/ 2147483647 w 2228"/>
                  <a:gd name="T103" fmla="*/ 2147483647 h 3954"/>
                  <a:gd name="T104" fmla="*/ 2147483647 w 2228"/>
                  <a:gd name="T105" fmla="*/ 2147483647 h 3954"/>
                  <a:gd name="T106" fmla="*/ 2147483647 w 2228"/>
                  <a:gd name="T107" fmla="*/ 2147483647 h 395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2228"/>
                  <a:gd name="T163" fmla="*/ 0 h 3954"/>
                  <a:gd name="T164" fmla="*/ 2228 w 2228"/>
                  <a:gd name="T165" fmla="*/ 3954 h 395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2228" h="3954">
                    <a:moveTo>
                      <a:pt x="2220" y="1784"/>
                    </a:moveTo>
                    <a:lnTo>
                      <a:pt x="2118" y="1182"/>
                    </a:lnTo>
                    <a:lnTo>
                      <a:pt x="1934" y="472"/>
                    </a:lnTo>
                    <a:lnTo>
                      <a:pt x="1924" y="448"/>
                    </a:lnTo>
                    <a:lnTo>
                      <a:pt x="1906" y="404"/>
                    </a:lnTo>
                    <a:lnTo>
                      <a:pt x="1878" y="340"/>
                    </a:lnTo>
                    <a:lnTo>
                      <a:pt x="1868" y="330"/>
                    </a:lnTo>
                    <a:lnTo>
                      <a:pt x="1862" y="320"/>
                    </a:lnTo>
                    <a:lnTo>
                      <a:pt x="1856" y="304"/>
                    </a:lnTo>
                    <a:lnTo>
                      <a:pt x="1840" y="294"/>
                    </a:lnTo>
                    <a:lnTo>
                      <a:pt x="1830" y="284"/>
                    </a:lnTo>
                    <a:lnTo>
                      <a:pt x="1800" y="260"/>
                    </a:lnTo>
                    <a:lnTo>
                      <a:pt x="1766" y="214"/>
                    </a:lnTo>
                    <a:lnTo>
                      <a:pt x="1752" y="204"/>
                    </a:lnTo>
                    <a:lnTo>
                      <a:pt x="1736" y="182"/>
                    </a:lnTo>
                    <a:lnTo>
                      <a:pt x="1718" y="172"/>
                    </a:lnTo>
                    <a:lnTo>
                      <a:pt x="1706" y="156"/>
                    </a:lnTo>
                    <a:lnTo>
                      <a:pt x="1698" y="152"/>
                    </a:lnTo>
                    <a:lnTo>
                      <a:pt x="1692" y="148"/>
                    </a:lnTo>
                    <a:lnTo>
                      <a:pt x="1688" y="144"/>
                    </a:lnTo>
                    <a:lnTo>
                      <a:pt x="1684" y="138"/>
                    </a:lnTo>
                    <a:lnTo>
                      <a:pt x="1666" y="132"/>
                    </a:lnTo>
                    <a:lnTo>
                      <a:pt x="1646" y="114"/>
                    </a:lnTo>
                    <a:lnTo>
                      <a:pt x="1628" y="102"/>
                    </a:lnTo>
                    <a:lnTo>
                      <a:pt x="1618" y="98"/>
                    </a:lnTo>
                    <a:lnTo>
                      <a:pt x="1614" y="94"/>
                    </a:lnTo>
                    <a:lnTo>
                      <a:pt x="1594" y="82"/>
                    </a:lnTo>
                    <a:lnTo>
                      <a:pt x="1536" y="66"/>
                    </a:lnTo>
                    <a:lnTo>
                      <a:pt x="1516" y="56"/>
                    </a:lnTo>
                    <a:lnTo>
                      <a:pt x="1484" y="52"/>
                    </a:lnTo>
                    <a:lnTo>
                      <a:pt x="1430" y="48"/>
                    </a:lnTo>
                    <a:lnTo>
                      <a:pt x="1394" y="44"/>
                    </a:lnTo>
                    <a:lnTo>
                      <a:pt x="1382" y="40"/>
                    </a:lnTo>
                    <a:lnTo>
                      <a:pt x="1370" y="38"/>
                    </a:lnTo>
                    <a:lnTo>
                      <a:pt x="1358" y="34"/>
                    </a:lnTo>
                    <a:lnTo>
                      <a:pt x="1352" y="32"/>
                    </a:lnTo>
                    <a:lnTo>
                      <a:pt x="1344" y="30"/>
                    </a:lnTo>
                    <a:lnTo>
                      <a:pt x="1336" y="28"/>
                    </a:lnTo>
                    <a:lnTo>
                      <a:pt x="1272" y="26"/>
                    </a:lnTo>
                    <a:lnTo>
                      <a:pt x="1256" y="18"/>
                    </a:lnTo>
                    <a:lnTo>
                      <a:pt x="1230" y="0"/>
                    </a:lnTo>
                    <a:lnTo>
                      <a:pt x="1184" y="0"/>
                    </a:lnTo>
                    <a:lnTo>
                      <a:pt x="922" y="140"/>
                    </a:lnTo>
                    <a:lnTo>
                      <a:pt x="824" y="324"/>
                    </a:lnTo>
                    <a:lnTo>
                      <a:pt x="764" y="500"/>
                    </a:lnTo>
                    <a:lnTo>
                      <a:pt x="762" y="548"/>
                    </a:lnTo>
                    <a:lnTo>
                      <a:pt x="758" y="588"/>
                    </a:lnTo>
                    <a:lnTo>
                      <a:pt x="756" y="620"/>
                    </a:lnTo>
                    <a:lnTo>
                      <a:pt x="754" y="626"/>
                    </a:lnTo>
                    <a:lnTo>
                      <a:pt x="752" y="632"/>
                    </a:lnTo>
                    <a:lnTo>
                      <a:pt x="746" y="644"/>
                    </a:lnTo>
                    <a:lnTo>
                      <a:pt x="738" y="658"/>
                    </a:lnTo>
                    <a:lnTo>
                      <a:pt x="728" y="672"/>
                    </a:lnTo>
                    <a:lnTo>
                      <a:pt x="710" y="692"/>
                    </a:lnTo>
                    <a:lnTo>
                      <a:pt x="700" y="700"/>
                    </a:lnTo>
                    <a:lnTo>
                      <a:pt x="684" y="758"/>
                    </a:lnTo>
                    <a:lnTo>
                      <a:pt x="672" y="802"/>
                    </a:lnTo>
                    <a:lnTo>
                      <a:pt x="666" y="820"/>
                    </a:lnTo>
                    <a:lnTo>
                      <a:pt x="662" y="828"/>
                    </a:lnTo>
                    <a:lnTo>
                      <a:pt x="646" y="860"/>
                    </a:lnTo>
                    <a:lnTo>
                      <a:pt x="616" y="916"/>
                    </a:lnTo>
                    <a:lnTo>
                      <a:pt x="578" y="992"/>
                    </a:lnTo>
                    <a:lnTo>
                      <a:pt x="578" y="1014"/>
                    </a:lnTo>
                    <a:lnTo>
                      <a:pt x="560" y="1022"/>
                    </a:lnTo>
                    <a:lnTo>
                      <a:pt x="526" y="1036"/>
                    </a:lnTo>
                    <a:lnTo>
                      <a:pt x="504" y="1044"/>
                    </a:lnTo>
                    <a:lnTo>
                      <a:pt x="484" y="1054"/>
                    </a:lnTo>
                    <a:lnTo>
                      <a:pt x="464" y="1062"/>
                    </a:lnTo>
                    <a:lnTo>
                      <a:pt x="454" y="1070"/>
                    </a:lnTo>
                    <a:lnTo>
                      <a:pt x="444" y="1078"/>
                    </a:lnTo>
                    <a:lnTo>
                      <a:pt x="434" y="1088"/>
                    </a:lnTo>
                    <a:lnTo>
                      <a:pt x="422" y="1100"/>
                    </a:lnTo>
                    <a:lnTo>
                      <a:pt x="402" y="1122"/>
                    </a:lnTo>
                    <a:lnTo>
                      <a:pt x="394" y="1130"/>
                    </a:lnTo>
                    <a:lnTo>
                      <a:pt x="382" y="1138"/>
                    </a:lnTo>
                    <a:lnTo>
                      <a:pt x="354" y="1160"/>
                    </a:lnTo>
                    <a:lnTo>
                      <a:pt x="314" y="1188"/>
                    </a:lnTo>
                    <a:lnTo>
                      <a:pt x="264" y="1226"/>
                    </a:lnTo>
                    <a:lnTo>
                      <a:pt x="272" y="1228"/>
                    </a:lnTo>
                    <a:lnTo>
                      <a:pt x="280" y="1232"/>
                    </a:lnTo>
                    <a:lnTo>
                      <a:pt x="290" y="1236"/>
                    </a:lnTo>
                    <a:lnTo>
                      <a:pt x="302" y="1244"/>
                    </a:lnTo>
                    <a:lnTo>
                      <a:pt x="314" y="1250"/>
                    </a:lnTo>
                    <a:lnTo>
                      <a:pt x="326" y="1262"/>
                    </a:lnTo>
                    <a:lnTo>
                      <a:pt x="332" y="1268"/>
                    </a:lnTo>
                    <a:lnTo>
                      <a:pt x="336" y="1276"/>
                    </a:lnTo>
                    <a:lnTo>
                      <a:pt x="338" y="1280"/>
                    </a:lnTo>
                    <a:lnTo>
                      <a:pt x="340" y="1284"/>
                    </a:lnTo>
                    <a:lnTo>
                      <a:pt x="342" y="1294"/>
                    </a:lnTo>
                    <a:lnTo>
                      <a:pt x="342" y="1304"/>
                    </a:lnTo>
                    <a:lnTo>
                      <a:pt x="340" y="1316"/>
                    </a:lnTo>
                    <a:lnTo>
                      <a:pt x="338" y="1328"/>
                    </a:lnTo>
                    <a:lnTo>
                      <a:pt x="334" y="1340"/>
                    </a:lnTo>
                    <a:lnTo>
                      <a:pt x="324" y="1366"/>
                    </a:lnTo>
                    <a:lnTo>
                      <a:pt x="314" y="1390"/>
                    </a:lnTo>
                    <a:lnTo>
                      <a:pt x="304" y="1408"/>
                    </a:lnTo>
                    <a:lnTo>
                      <a:pt x="294" y="1426"/>
                    </a:lnTo>
                    <a:lnTo>
                      <a:pt x="454" y="1386"/>
                    </a:lnTo>
                    <a:lnTo>
                      <a:pt x="668" y="1296"/>
                    </a:lnTo>
                    <a:lnTo>
                      <a:pt x="668" y="1294"/>
                    </a:lnTo>
                    <a:lnTo>
                      <a:pt x="674" y="1284"/>
                    </a:lnTo>
                    <a:lnTo>
                      <a:pt x="676" y="1280"/>
                    </a:lnTo>
                    <a:lnTo>
                      <a:pt x="678" y="1278"/>
                    </a:lnTo>
                    <a:lnTo>
                      <a:pt x="682" y="1276"/>
                    </a:lnTo>
                    <a:lnTo>
                      <a:pt x="684" y="1276"/>
                    </a:lnTo>
                    <a:lnTo>
                      <a:pt x="714" y="1276"/>
                    </a:lnTo>
                    <a:lnTo>
                      <a:pt x="812" y="1236"/>
                    </a:lnTo>
                    <a:lnTo>
                      <a:pt x="896" y="1160"/>
                    </a:lnTo>
                    <a:lnTo>
                      <a:pt x="1024" y="1084"/>
                    </a:lnTo>
                    <a:lnTo>
                      <a:pt x="976" y="1280"/>
                    </a:lnTo>
                    <a:lnTo>
                      <a:pt x="808" y="1278"/>
                    </a:lnTo>
                    <a:lnTo>
                      <a:pt x="714" y="1276"/>
                    </a:lnTo>
                    <a:lnTo>
                      <a:pt x="668" y="1296"/>
                    </a:lnTo>
                    <a:lnTo>
                      <a:pt x="664" y="1308"/>
                    </a:lnTo>
                    <a:lnTo>
                      <a:pt x="660" y="1324"/>
                    </a:lnTo>
                    <a:lnTo>
                      <a:pt x="658" y="1340"/>
                    </a:lnTo>
                    <a:lnTo>
                      <a:pt x="654" y="1358"/>
                    </a:lnTo>
                    <a:lnTo>
                      <a:pt x="652" y="1378"/>
                    </a:lnTo>
                    <a:lnTo>
                      <a:pt x="652" y="1396"/>
                    </a:lnTo>
                    <a:lnTo>
                      <a:pt x="652" y="1414"/>
                    </a:lnTo>
                    <a:lnTo>
                      <a:pt x="652" y="1434"/>
                    </a:lnTo>
                    <a:lnTo>
                      <a:pt x="652" y="1450"/>
                    </a:lnTo>
                    <a:lnTo>
                      <a:pt x="654" y="1464"/>
                    </a:lnTo>
                    <a:lnTo>
                      <a:pt x="656" y="1476"/>
                    </a:lnTo>
                    <a:lnTo>
                      <a:pt x="660" y="1484"/>
                    </a:lnTo>
                    <a:lnTo>
                      <a:pt x="662" y="1486"/>
                    </a:lnTo>
                    <a:lnTo>
                      <a:pt x="662" y="1488"/>
                    </a:lnTo>
                    <a:lnTo>
                      <a:pt x="668" y="1490"/>
                    </a:lnTo>
                    <a:lnTo>
                      <a:pt x="674" y="1492"/>
                    </a:lnTo>
                    <a:lnTo>
                      <a:pt x="688" y="1494"/>
                    </a:lnTo>
                    <a:lnTo>
                      <a:pt x="710" y="1496"/>
                    </a:lnTo>
                    <a:lnTo>
                      <a:pt x="734" y="1496"/>
                    </a:lnTo>
                    <a:lnTo>
                      <a:pt x="764" y="1496"/>
                    </a:lnTo>
                    <a:lnTo>
                      <a:pt x="796" y="1498"/>
                    </a:lnTo>
                    <a:lnTo>
                      <a:pt x="834" y="1502"/>
                    </a:lnTo>
                    <a:lnTo>
                      <a:pt x="874" y="1506"/>
                    </a:lnTo>
                    <a:lnTo>
                      <a:pt x="934" y="1514"/>
                    </a:lnTo>
                    <a:lnTo>
                      <a:pt x="1014" y="1524"/>
                    </a:lnTo>
                    <a:lnTo>
                      <a:pt x="1210" y="1546"/>
                    </a:lnTo>
                    <a:lnTo>
                      <a:pt x="2158" y="1864"/>
                    </a:lnTo>
                    <a:lnTo>
                      <a:pt x="542" y="2112"/>
                    </a:lnTo>
                    <a:lnTo>
                      <a:pt x="182" y="3626"/>
                    </a:lnTo>
                    <a:lnTo>
                      <a:pt x="224" y="3642"/>
                    </a:lnTo>
                    <a:lnTo>
                      <a:pt x="212" y="3662"/>
                    </a:lnTo>
                    <a:lnTo>
                      <a:pt x="198" y="3682"/>
                    </a:lnTo>
                    <a:lnTo>
                      <a:pt x="180" y="3700"/>
                    </a:lnTo>
                    <a:lnTo>
                      <a:pt x="162" y="3718"/>
                    </a:lnTo>
                    <a:lnTo>
                      <a:pt x="122" y="3752"/>
                    </a:lnTo>
                    <a:lnTo>
                      <a:pt x="82" y="3782"/>
                    </a:lnTo>
                    <a:lnTo>
                      <a:pt x="62" y="3798"/>
                    </a:lnTo>
                    <a:lnTo>
                      <a:pt x="46" y="3814"/>
                    </a:lnTo>
                    <a:lnTo>
                      <a:pt x="34" y="3830"/>
                    </a:lnTo>
                    <a:lnTo>
                      <a:pt x="24" y="3846"/>
                    </a:lnTo>
                    <a:lnTo>
                      <a:pt x="18" y="3860"/>
                    </a:lnTo>
                    <a:lnTo>
                      <a:pt x="14" y="3870"/>
                    </a:lnTo>
                    <a:lnTo>
                      <a:pt x="10" y="3880"/>
                    </a:lnTo>
                    <a:lnTo>
                      <a:pt x="4" y="3882"/>
                    </a:lnTo>
                    <a:lnTo>
                      <a:pt x="2" y="3882"/>
                    </a:lnTo>
                    <a:lnTo>
                      <a:pt x="0" y="3886"/>
                    </a:lnTo>
                    <a:lnTo>
                      <a:pt x="0" y="3894"/>
                    </a:lnTo>
                    <a:lnTo>
                      <a:pt x="0" y="3912"/>
                    </a:lnTo>
                    <a:lnTo>
                      <a:pt x="2" y="3918"/>
                    </a:lnTo>
                    <a:lnTo>
                      <a:pt x="6" y="3924"/>
                    </a:lnTo>
                    <a:lnTo>
                      <a:pt x="12" y="3930"/>
                    </a:lnTo>
                    <a:lnTo>
                      <a:pt x="20" y="3934"/>
                    </a:lnTo>
                    <a:lnTo>
                      <a:pt x="42" y="3944"/>
                    </a:lnTo>
                    <a:lnTo>
                      <a:pt x="70" y="3950"/>
                    </a:lnTo>
                    <a:lnTo>
                      <a:pt x="100" y="3954"/>
                    </a:lnTo>
                    <a:lnTo>
                      <a:pt x="136" y="3954"/>
                    </a:lnTo>
                    <a:lnTo>
                      <a:pt x="154" y="3952"/>
                    </a:lnTo>
                    <a:lnTo>
                      <a:pt x="174" y="3950"/>
                    </a:lnTo>
                    <a:lnTo>
                      <a:pt x="194" y="3944"/>
                    </a:lnTo>
                    <a:lnTo>
                      <a:pt x="212" y="3938"/>
                    </a:lnTo>
                    <a:lnTo>
                      <a:pt x="260" y="3920"/>
                    </a:lnTo>
                    <a:lnTo>
                      <a:pt x="294" y="3904"/>
                    </a:lnTo>
                    <a:lnTo>
                      <a:pt x="308" y="3896"/>
                    </a:lnTo>
                    <a:lnTo>
                      <a:pt x="318" y="3888"/>
                    </a:lnTo>
                    <a:lnTo>
                      <a:pt x="336" y="3870"/>
                    </a:lnTo>
                    <a:lnTo>
                      <a:pt x="362" y="3878"/>
                    </a:lnTo>
                    <a:lnTo>
                      <a:pt x="388" y="3884"/>
                    </a:lnTo>
                    <a:lnTo>
                      <a:pt x="416" y="3890"/>
                    </a:lnTo>
                    <a:lnTo>
                      <a:pt x="444" y="3890"/>
                    </a:lnTo>
                    <a:lnTo>
                      <a:pt x="480" y="3890"/>
                    </a:lnTo>
                    <a:lnTo>
                      <a:pt x="510" y="3888"/>
                    </a:lnTo>
                    <a:lnTo>
                      <a:pt x="534" y="3884"/>
                    </a:lnTo>
                    <a:lnTo>
                      <a:pt x="554" y="3878"/>
                    </a:lnTo>
                    <a:lnTo>
                      <a:pt x="568" y="3870"/>
                    </a:lnTo>
                    <a:lnTo>
                      <a:pt x="582" y="3862"/>
                    </a:lnTo>
                    <a:lnTo>
                      <a:pt x="594" y="3852"/>
                    </a:lnTo>
                    <a:lnTo>
                      <a:pt x="606" y="3840"/>
                    </a:lnTo>
                    <a:lnTo>
                      <a:pt x="618" y="3830"/>
                    </a:lnTo>
                    <a:lnTo>
                      <a:pt x="630" y="3822"/>
                    </a:lnTo>
                    <a:lnTo>
                      <a:pt x="642" y="3816"/>
                    </a:lnTo>
                    <a:lnTo>
                      <a:pt x="654" y="3812"/>
                    </a:lnTo>
                    <a:lnTo>
                      <a:pt x="672" y="3808"/>
                    </a:lnTo>
                    <a:lnTo>
                      <a:pt x="680" y="3808"/>
                    </a:lnTo>
                    <a:lnTo>
                      <a:pt x="692" y="3826"/>
                    </a:lnTo>
                    <a:lnTo>
                      <a:pt x="726" y="3826"/>
                    </a:lnTo>
                    <a:lnTo>
                      <a:pt x="758" y="3824"/>
                    </a:lnTo>
                    <a:lnTo>
                      <a:pt x="794" y="3818"/>
                    </a:lnTo>
                    <a:lnTo>
                      <a:pt x="824" y="3812"/>
                    </a:lnTo>
                    <a:lnTo>
                      <a:pt x="844" y="3804"/>
                    </a:lnTo>
                    <a:lnTo>
                      <a:pt x="850" y="3800"/>
                    </a:lnTo>
                    <a:lnTo>
                      <a:pt x="854" y="3796"/>
                    </a:lnTo>
                    <a:lnTo>
                      <a:pt x="858" y="3792"/>
                    </a:lnTo>
                    <a:lnTo>
                      <a:pt x="860" y="3788"/>
                    </a:lnTo>
                    <a:lnTo>
                      <a:pt x="864" y="3766"/>
                    </a:lnTo>
                    <a:lnTo>
                      <a:pt x="866" y="3754"/>
                    </a:lnTo>
                    <a:lnTo>
                      <a:pt x="874" y="3750"/>
                    </a:lnTo>
                    <a:lnTo>
                      <a:pt x="880" y="3746"/>
                    </a:lnTo>
                    <a:lnTo>
                      <a:pt x="886" y="3736"/>
                    </a:lnTo>
                    <a:lnTo>
                      <a:pt x="894" y="3722"/>
                    </a:lnTo>
                    <a:lnTo>
                      <a:pt x="910" y="3694"/>
                    </a:lnTo>
                    <a:lnTo>
                      <a:pt x="932" y="3650"/>
                    </a:lnTo>
                    <a:lnTo>
                      <a:pt x="962" y="3646"/>
                    </a:lnTo>
                    <a:lnTo>
                      <a:pt x="1014" y="2802"/>
                    </a:lnTo>
                    <a:lnTo>
                      <a:pt x="1212" y="2548"/>
                    </a:lnTo>
                    <a:lnTo>
                      <a:pt x="1284" y="2526"/>
                    </a:lnTo>
                    <a:lnTo>
                      <a:pt x="1448" y="2476"/>
                    </a:lnTo>
                    <a:lnTo>
                      <a:pt x="1542" y="2448"/>
                    </a:lnTo>
                    <a:lnTo>
                      <a:pt x="1632" y="2426"/>
                    </a:lnTo>
                    <a:lnTo>
                      <a:pt x="1672" y="2416"/>
                    </a:lnTo>
                    <a:lnTo>
                      <a:pt x="1710" y="2410"/>
                    </a:lnTo>
                    <a:lnTo>
                      <a:pt x="1740" y="2404"/>
                    </a:lnTo>
                    <a:lnTo>
                      <a:pt x="1766" y="2402"/>
                    </a:lnTo>
                    <a:lnTo>
                      <a:pt x="1776" y="2402"/>
                    </a:lnTo>
                    <a:lnTo>
                      <a:pt x="1788" y="2398"/>
                    </a:lnTo>
                    <a:lnTo>
                      <a:pt x="1800" y="2392"/>
                    </a:lnTo>
                    <a:lnTo>
                      <a:pt x="1812" y="2382"/>
                    </a:lnTo>
                    <a:lnTo>
                      <a:pt x="1840" y="2360"/>
                    </a:lnTo>
                    <a:lnTo>
                      <a:pt x="1868" y="2330"/>
                    </a:lnTo>
                    <a:lnTo>
                      <a:pt x="1898" y="2294"/>
                    </a:lnTo>
                    <a:lnTo>
                      <a:pt x="1926" y="2254"/>
                    </a:lnTo>
                    <a:lnTo>
                      <a:pt x="1956" y="2210"/>
                    </a:lnTo>
                    <a:lnTo>
                      <a:pt x="1986" y="2164"/>
                    </a:lnTo>
                    <a:lnTo>
                      <a:pt x="2012" y="2118"/>
                    </a:lnTo>
                    <a:lnTo>
                      <a:pt x="2038" y="2072"/>
                    </a:lnTo>
                    <a:lnTo>
                      <a:pt x="2060" y="2028"/>
                    </a:lnTo>
                    <a:lnTo>
                      <a:pt x="2078" y="1986"/>
                    </a:lnTo>
                    <a:lnTo>
                      <a:pt x="2094" y="1950"/>
                    </a:lnTo>
                    <a:lnTo>
                      <a:pt x="2106" y="1918"/>
                    </a:lnTo>
                    <a:lnTo>
                      <a:pt x="2110" y="1894"/>
                    </a:lnTo>
                    <a:lnTo>
                      <a:pt x="2112" y="1884"/>
                    </a:lnTo>
                    <a:lnTo>
                      <a:pt x="2112" y="1876"/>
                    </a:lnTo>
                    <a:lnTo>
                      <a:pt x="2112" y="1874"/>
                    </a:lnTo>
                    <a:lnTo>
                      <a:pt x="2116" y="1874"/>
                    </a:lnTo>
                    <a:lnTo>
                      <a:pt x="2128" y="1874"/>
                    </a:lnTo>
                    <a:lnTo>
                      <a:pt x="2170" y="1880"/>
                    </a:lnTo>
                    <a:lnTo>
                      <a:pt x="2192" y="1882"/>
                    </a:lnTo>
                    <a:lnTo>
                      <a:pt x="2212" y="1880"/>
                    </a:lnTo>
                    <a:lnTo>
                      <a:pt x="2218" y="1878"/>
                    </a:lnTo>
                    <a:lnTo>
                      <a:pt x="2224" y="1876"/>
                    </a:lnTo>
                    <a:lnTo>
                      <a:pt x="2228" y="1870"/>
                    </a:lnTo>
                    <a:lnTo>
                      <a:pt x="2228" y="1864"/>
                    </a:lnTo>
                    <a:lnTo>
                      <a:pt x="2216" y="1858"/>
                    </a:lnTo>
                    <a:lnTo>
                      <a:pt x="2220" y="1784"/>
                    </a:lnTo>
                    <a:close/>
                  </a:path>
                </a:pathLst>
              </a:custGeom>
              <a:solidFill>
                <a:schemeClr val="tx1">
                  <a:lumMod val="85000"/>
                  <a:lumOff val="15000"/>
                </a:schemeClr>
              </a:solidFill>
              <a:ln w="9525">
                <a:noFill/>
                <a:round/>
                <a:headEnd/>
                <a:tailEnd/>
              </a:ln>
            </p:spPr>
            <p:txBody>
              <a:bodyPr/>
              <a:lstStyle/>
              <a:p>
                <a:endParaRPr lang="en-US"/>
              </a:p>
            </p:txBody>
          </p:sp>
          <p:sp>
            <p:nvSpPr>
              <p:cNvPr id="91" name="Freeform 150"/>
              <p:cNvSpPr>
                <a:spLocks/>
              </p:cNvSpPr>
              <p:nvPr/>
            </p:nvSpPr>
            <p:spPr bwMode="auto">
              <a:xfrm>
                <a:off x="5771614" y="2286000"/>
                <a:ext cx="1104170" cy="1283544"/>
              </a:xfrm>
              <a:custGeom>
                <a:avLst/>
                <a:gdLst>
                  <a:gd name="T0" fmla="*/ 2147483647 w 812"/>
                  <a:gd name="T1" fmla="*/ 2147483647 h 1002"/>
                  <a:gd name="T2" fmla="*/ 2147483647 w 812"/>
                  <a:gd name="T3" fmla="*/ 2147483647 h 1002"/>
                  <a:gd name="T4" fmla="*/ 2147483647 w 812"/>
                  <a:gd name="T5" fmla="*/ 2147483647 h 1002"/>
                  <a:gd name="T6" fmla="*/ 2147483647 w 812"/>
                  <a:gd name="T7" fmla="*/ 2147483647 h 1002"/>
                  <a:gd name="T8" fmla="*/ 2147483647 w 812"/>
                  <a:gd name="T9" fmla="*/ 2147483647 h 1002"/>
                  <a:gd name="T10" fmla="*/ 2147483647 w 812"/>
                  <a:gd name="T11" fmla="*/ 2147483647 h 1002"/>
                  <a:gd name="T12" fmla="*/ 2147483647 w 812"/>
                  <a:gd name="T13" fmla="*/ 2147483647 h 1002"/>
                  <a:gd name="T14" fmla="*/ 2147483647 w 812"/>
                  <a:gd name="T15" fmla="*/ 2147483647 h 1002"/>
                  <a:gd name="T16" fmla="*/ 2147483647 w 812"/>
                  <a:gd name="T17" fmla="*/ 2147483647 h 1002"/>
                  <a:gd name="T18" fmla="*/ 2147483647 w 812"/>
                  <a:gd name="T19" fmla="*/ 2147483647 h 1002"/>
                  <a:gd name="T20" fmla="*/ 2147483647 w 812"/>
                  <a:gd name="T21" fmla="*/ 2147483647 h 1002"/>
                  <a:gd name="T22" fmla="*/ 2147483647 w 812"/>
                  <a:gd name="T23" fmla="*/ 2147483647 h 1002"/>
                  <a:gd name="T24" fmla="*/ 2147483647 w 812"/>
                  <a:gd name="T25" fmla="*/ 2147483647 h 1002"/>
                  <a:gd name="T26" fmla="*/ 2147483647 w 812"/>
                  <a:gd name="T27" fmla="*/ 2147483647 h 1002"/>
                  <a:gd name="T28" fmla="*/ 2147483647 w 812"/>
                  <a:gd name="T29" fmla="*/ 2147483647 h 1002"/>
                  <a:gd name="T30" fmla="*/ 2147483647 w 812"/>
                  <a:gd name="T31" fmla="*/ 2147483647 h 1002"/>
                  <a:gd name="T32" fmla="*/ 2147483647 w 812"/>
                  <a:gd name="T33" fmla="*/ 2147483647 h 1002"/>
                  <a:gd name="T34" fmla="*/ 2147483647 w 812"/>
                  <a:gd name="T35" fmla="*/ 2147483647 h 1002"/>
                  <a:gd name="T36" fmla="*/ 2147483647 w 812"/>
                  <a:gd name="T37" fmla="*/ 2147483647 h 1002"/>
                  <a:gd name="T38" fmla="*/ 2147483647 w 812"/>
                  <a:gd name="T39" fmla="*/ 2147483647 h 1002"/>
                  <a:gd name="T40" fmla="*/ 2147483647 w 812"/>
                  <a:gd name="T41" fmla="*/ 2147483647 h 1002"/>
                  <a:gd name="T42" fmla="*/ 2147483647 w 812"/>
                  <a:gd name="T43" fmla="*/ 2147483647 h 1002"/>
                  <a:gd name="T44" fmla="*/ 2147483647 w 812"/>
                  <a:gd name="T45" fmla="*/ 2147483647 h 1002"/>
                  <a:gd name="T46" fmla="*/ 2147483647 w 812"/>
                  <a:gd name="T47" fmla="*/ 2147483647 h 1002"/>
                  <a:gd name="T48" fmla="*/ 2147483647 w 812"/>
                  <a:gd name="T49" fmla="*/ 2147483647 h 1002"/>
                  <a:gd name="T50" fmla="*/ 2147483647 w 812"/>
                  <a:gd name="T51" fmla="*/ 2147483647 h 1002"/>
                  <a:gd name="T52" fmla="*/ 2147483647 w 812"/>
                  <a:gd name="T53" fmla="*/ 2147483647 h 1002"/>
                  <a:gd name="T54" fmla="*/ 2147483647 w 812"/>
                  <a:gd name="T55" fmla="*/ 2147483647 h 1002"/>
                  <a:gd name="T56" fmla="*/ 2147483647 w 812"/>
                  <a:gd name="T57" fmla="*/ 2147483647 h 1002"/>
                  <a:gd name="T58" fmla="*/ 2147483647 w 812"/>
                  <a:gd name="T59" fmla="*/ 2147483647 h 1002"/>
                  <a:gd name="T60" fmla="*/ 2147483647 w 812"/>
                  <a:gd name="T61" fmla="*/ 2147483647 h 1002"/>
                  <a:gd name="T62" fmla="*/ 2147483647 w 812"/>
                  <a:gd name="T63" fmla="*/ 2147483647 h 1002"/>
                  <a:gd name="T64" fmla="*/ 2147483647 w 812"/>
                  <a:gd name="T65" fmla="*/ 2147483647 h 1002"/>
                  <a:gd name="T66" fmla="*/ 2147483647 w 812"/>
                  <a:gd name="T67" fmla="*/ 2147483647 h 1002"/>
                  <a:gd name="T68" fmla="*/ 2147483647 w 812"/>
                  <a:gd name="T69" fmla="*/ 2147483647 h 1002"/>
                  <a:gd name="T70" fmla="*/ 2147483647 w 812"/>
                  <a:gd name="T71" fmla="*/ 2147483647 h 1002"/>
                  <a:gd name="T72" fmla="*/ 2147483647 w 812"/>
                  <a:gd name="T73" fmla="*/ 2147483647 h 1002"/>
                  <a:gd name="T74" fmla="*/ 2147483647 w 812"/>
                  <a:gd name="T75" fmla="*/ 2147483647 h 1002"/>
                  <a:gd name="T76" fmla="*/ 2147483647 w 812"/>
                  <a:gd name="T77" fmla="*/ 2147483647 h 1002"/>
                  <a:gd name="T78" fmla="*/ 2147483647 w 812"/>
                  <a:gd name="T79" fmla="*/ 2147483647 h 1002"/>
                  <a:gd name="T80" fmla="*/ 2147483647 w 812"/>
                  <a:gd name="T81" fmla="*/ 2147483647 h 1002"/>
                  <a:gd name="T82" fmla="*/ 2147483647 w 812"/>
                  <a:gd name="T83" fmla="*/ 2147483647 h 1002"/>
                  <a:gd name="T84" fmla="*/ 2147483647 w 812"/>
                  <a:gd name="T85" fmla="*/ 2147483647 h 1002"/>
                  <a:gd name="T86" fmla="*/ 2147483647 w 812"/>
                  <a:gd name="T87" fmla="*/ 2147483647 h 1002"/>
                  <a:gd name="T88" fmla="*/ 2147483647 w 812"/>
                  <a:gd name="T89" fmla="*/ 2147483647 h 1002"/>
                  <a:gd name="T90" fmla="*/ 2147483647 w 812"/>
                  <a:gd name="T91" fmla="*/ 2147483647 h 1002"/>
                  <a:gd name="T92" fmla="*/ 2147483647 w 812"/>
                  <a:gd name="T93" fmla="*/ 0 h 1002"/>
                  <a:gd name="T94" fmla="*/ 2147483647 w 812"/>
                  <a:gd name="T95" fmla="*/ 2147483647 h 1002"/>
                  <a:gd name="T96" fmla="*/ 2147483647 w 812"/>
                  <a:gd name="T97" fmla="*/ 2147483647 h 1002"/>
                  <a:gd name="T98" fmla="*/ 2147483647 w 812"/>
                  <a:gd name="T99" fmla="*/ 2147483647 h 1002"/>
                  <a:gd name="T100" fmla="*/ 2147483647 w 812"/>
                  <a:gd name="T101" fmla="*/ 2147483647 h 1002"/>
                  <a:gd name="T102" fmla="*/ 2147483647 w 812"/>
                  <a:gd name="T103" fmla="*/ 2147483647 h 1002"/>
                  <a:gd name="T104" fmla="*/ 2147483647 w 812"/>
                  <a:gd name="T105" fmla="*/ 2147483647 h 1002"/>
                  <a:gd name="T106" fmla="*/ 2147483647 w 812"/>
                  <a:gd name="T107" fmla="*/ 2147483647 h 1002"/>
                  <a:gd name="T108" fmla="*/ 2147483647 w 812"/>
                  <a:gd name="T109" fmla="*/ 2147483647 h 1002"/>
                  <a:gd name="T110" fmla="*/ 2147483647 w 812"/>
                  <a:gd name="T111" fmla="*/ 2147483647 h 1002"/>
                  <a:gd name="T112" fmla="*/ 2147483647 w 812"/>
                  <a:gd name="T113" fmla="*/ 2147483647 h 1002"/>
                  <a:gd name="T114" fmla="*/ 2147483647 w 812"/>
                  <a:gd name="T115" fmla="*/ 2147483647 h 1002"/>
                  <a:gd name="T116" fmla="*/ 2147483647 w 812"/>
                  <a:gd name="T117" fmla="*/ 2147483647 h 1002"/>
                  <a:gd name="T118" fmla="*/ 2147483647 w 812"/>
                  <a:gd name="T119" fmla="*/ 2147483647 h 1002"/>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812"/>
                  <a:gd name="T181" fmla="*/ 0 h 1002"/>
                  <a:gd name="T182" fmla="*/ 812 w 812"/>
                  <a:gd name="T183" fmla="*/ 1002 h 1002"/>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812" h="1002">
                    <a:moveTo>
                      <a:pt x="738" y="792"/>
                    </a:moveTo>
                    <a:lnTo>
                      <a:pt x="738" y="792"/>
                    </a:lnTo>
                    <a:lnTo>
                      <a:pt x="708" y="820"/>
                    </a:lnTo>
                    <a:lnTo>
                      <a:pt x="638" y="880"/>
                    </a:lnTo>
                    <a:lnTo>
                      <a:pt x="604" y="914"/>
                    </a:lnTo>
                    <a:lnTo>
                      <a:pt x="570" y="944"/>
                    </a:lnTo>
                    <a:lnTo>
                      <a:pt x="558" y="958"/>
                    </a:lnTo>
                    <a:lnTo>
                      <a:pt x="548" y="968"/>
                    </a:lnTo>
                    <a:lnTo>
                      <a:pt x="542" y="978"/>
                    </a:lnTo>
                    <a:lnTo>
                      <a:pt x="542" y="980"/>
                    </a:lnTo>
                    <a:lnTo>
                      <a:pt x="542" y="982"/>
                    </a:lnTo>
                    <a:lnTo>
                      <a:pt x="544" y="1002"/>
                    </a:lnTo>
                    <a:lnTo>
                      <a:pt x="510" y="974"/>
                    </a:lnTo>
                    <a:lnTo>
                      <a:pt x="484" y="952"/>
                    </a:lnTo>
                    <a:lnTo>
                      <a:pt x="472" y="944"/>
                    </a:lnTo>
                    <a:lnTo>
                      <a:pt x="462" y="938"/>
                    </a:lnTo>
                    <a:lnTo>
                      <a:pt x="446" y="934"/>
                    </a:lnTo>
                    <a:lnTo>
                      <a:pt x="422" y="928"/>
                    </a:lnTo>
                    <a:lnTo>
                      <a:pt x="412" y="926"/>
                    </a:lnTo>
                    <a:lnTo>
                      <a:pt x="400" y="926"/>
                    </a:lnTo>
                    <a:lnTo>
                      <a:pt x="392" y="926"/>
                    </a:lnTo>
                    <a:lnTo>
                      <a:pt x="388" y="928"/>
                    </a:lnTo>
                    <a:lnTo>
                      <a:pt x="386" y="930"/>
                    </a:lnTo>
                    <a:lnTo>
                      <a:pt x="378" y="934"/>
                    </a:lnTo>
                    <a:lnTo>
                      <a:pt x="366" y="940"/>
                    </a:lnTo>
                    <a:lnTo>
                      <a:pt x="348" y="946"/>
                    </a:lnTo>
                    <a:lnTo>
                      <a:pt x="338" y="948"/>
                    </a:lnTo>
                    <a:lnTo>
                      <a:pt x="328" y="950"/>
                    </a:lnTo>
                    <a:lnTo>
                      <a:pt x="316" y="950"/>
                    </a:lnTo>
                    <a:lnTo>
                      <a:pt x="304" y="950"/>
                    </a:lnTo>
                    <a:lnTo>
                      <a:pt x="294" y="950"/>
                    </a:lnTo>
                    <a:lnTo>
                      <a:pt x="284" y="948"/>
                    </a:lnTo>
                    <a:lnTo>
                      <a:pt x="274" y="944"/>
                    </a:lnTo>
                    <a:lnTo>
                      <a:pt x="266" y="940"/>
                    </a:lnTo>
                    <a:lnTo>
                      <a:pt x="256" y="934"/>
                    </a:lnTo>
                    <a:lnTo>
                      <a:pt x="248" y="924"/>
                    </a:lnTo>
                    <a:lnTo>
                      <a:pt x="246" y="916"/>
                    </a:lnTo>
                    <a:lnTo>
                      <a:pt x="242" y="900"/>
                    </a:lnTo>
                    <a:lnTo>
                      <a:pt x="238" y="890"/>
                    </a:lnTo>
                    <a:lnTo>
                      <a:pt x="234" y="880"/>
                    </a:lnTo>
                    <a:lnTo>
                      <a:pt x="228" y="874"/>
                    </a:lnTo>
                    <a:lnTo>
                      <a:pt x="226" y="870"/>
                    </a:lnTo>
                    <a:lnTo>
                      <a:pt x="224" y="868"/>
                    </a:lnTo>
                    <a:lnTo>
                      <a:pt x="214" y="864"/>
                    </a:lnTo>
                    <a:lnTo>
                      <a:pt x="208" y="860"/>
                    </a:lnTo>
                    <a:lnTo>
                      <a:pt x="200" y="858"/>
                    </a:lnTo>
                    <a:lnTo>
                      <a:pt x="196" y="856"/>
                    </a:lnTo>
                    <a:lnTo>
                      <a:pt x="192" y="854"/>
                    </a:lnTo>
                    <a:lnTo>
                      <a:pt x="188" y="850"/>
                    </a:lnTo>
                    <a:lnTo>
                      <a:pt x="188" y="846"/>
                    </a:lnTo>
                    <a:lnTo>
                      <a:pt x="186" y="842"/>
                    </a:lnTo>
                    <a:lnTo>
                      <a:pt x="184" y="834"/>
                    </a:lnTo>
                    <a:lnTo>
                      <a:pt x="184" y="832"/>
                    </a:lnTo>
                    <a:lnTo>
                      <a:pt x="184" y="828"/>
                    </a:lnTo>
                    <a:lnTo>
                      <a:pt x="186" y="824"/>
                    </a:lnTo>
                    <a:lnTo>
                      <a:pt x="188" y="820"/>
                    </a:lnTo>
                    <a:lnTo>
                      <a:pt x="192" y="814"/>
                    </a:lnTo>
                    <a:lnTo>
                      <a:pt x="196" y="812"/>
                    </a:lnTo>
                    <a:lnTo>
                      <a:pt x="196" y="810"/>
                    </a:lnTo>
                    <a:lnTo>
                      <a:pt x="192" y="808"/>
                    </a:lnTo>
                    <a:lnTo>
                      <a:pt x="188" y="808"/>
                    </a:lnTo>
                    <a:lnTo>
                      <a:pt x="180" y="806"/>
                    </a:lnTo>
                    <a:lnTo>
                      <a:pt x="176" y="806"/>
                    </a:lnTo>
                    <a:lnTo>
                      <a:pt x="172" y="804"/>
                    </a:lnTo>
                    <a:lnTo>
                      <a:pt x="170" y="800"/>
                    </a:lnTo>
                    <a:lnTo>
                      <a:pt x="166" y="796"/>
                    </a:lnTo>
                    <a:lnTo>
                      <a:pt x="164" y="790"/>
                    </a:lnTo>
                    <a:lnTo>
                      <a:pt x="164" y="782"/>
                    </a:lnTo>
                    <a:lnTo>
                      <a:pt x="162" y="764"/>
                    </a:lnTo>
                    <a:lnTo>
                      <a:pt x="158" y="740"/>
                    </a:lnTo>
                    <a:lnTo>
                      <a:pt x="134" y="744"/>
                    </a:lnTo>
                    <a:lnTo>
                      <a:pt x="118" y="744"/>
                    </a:lnTo>
                    <a:lnTo>
                      <a:pt x="112" y="744"/>
                    </a:lnTo>
                    <a:lnTo>
                      <a:pt x="110" y="744"/>
                    </a:lnTo>
                    <a:lnTo>
                      <a:pt x="104" y="742"/>
                    </a:lnTo>
                    <a:lnTo>
                      <a:pt x="102" y="740"/>
                    </a:lnTo>
                    <a:lnTo>
                      <a:pt x="98" y="734"/>
                    </a:lnTo>
                    <a:lnTo>
                      <a:pt x="96" y="730"/>
                    </a:lnTo>
                    <a:lnTo>
                      <a:pt x="94" y="720"/>
                    </a:lnTo>
                    <a:lnTo>
                      <a:pt x="94" y="708"/>
                    </a:lnTo>
                    <a:lnTo>
                      <a:pt x="98" y="690"/>
                    </a:lnTo>
                    <a:lnTo>
                      <a:pt x="108" y="654"/>
                    </a:lnTo>
                    <a:lnTo>
                      <a:pt x="114" y="622"/>
                    </a:lnTo>
                    <a:lnTo>
                      <a:pt x="118" y="598"/>
                    </a:lnTo>
                    <a:lnTo>
                      <a:pt x="118" y="586"/>
                    </a:lnTo>
                    <a:lnTo>
                      <a:pt x="118" y="580"/>
                    </a:lnTo>
                    <a:lnTo>
                      <a:pt x="116" y="572"/>
                    </a:lnTo>
                    <a:lnTo>
                      <a:pt x="112" y="562"/>
                    </a:lnTo>
                    <a:lnTo>
                      <a:pt x="106" y="552"/>
                    </a:lnTo>
                    <a:lnTo>
                      <a:pt x="104" y="548"/>
                    </a:lnTo>
                    <a:lnTo>
                      <a:pt x="100" y="544"/>
                    </a:lnTo>
                    <a:lnTo>
                      <a:pt x="96" y="542"/>
                    </a:lnTo>
                    <a:lnTo>
                      <a:pt x="92" y="538"/>
                    </a:lnTo>
                    <a:lnTo>
                      <a:pt x="88" y="530"/>
                    </a:lnTo>
                    <a:lnTo>
                      <a:pt x="84" y="522"/>
                    </a:lnTo>
                    <a:lnTo>
                      <a:pt x="84" y="512"/>
                    </a:lnTo>
                    <a:lnTo>
                      <a:pt x="84" y="498"/>
                    </a:lnTo>
                    <a:lnTo>
                      <a:pt x="86" y="436"/>
                    </a:lnTo>
                    <a:lnTo>
                      <a:pt x="86" y="400"/>
                    </a:lnTo>
                    <a:lnTo>
                      <a:pt x="86" y="398"/>
                    </a:lnTo>
                    <a:lnTo>
                      <a:pt x="82" y="396"/>
                    </a:lnTo>
                    <a:lnTo>
                      <a:pt x="72" y="396"/>
                    </a:lnTo>
                    <a:lnTo>
                      <a:pt x="66" y="396"/>
                    </a:lnTo>
                    <a:lnTo>
                      <a:pt x="60" y="394"/>
                    </a:lnTo>
                    <a:lnTo>
                      <a:pt x="54" y="390"/>
                    </a:lnTo>
                    <a:lnTo>
                      <a:pt x="54" y="388"/>
                    </a:lnTo>
                    <a:lnTo>
                      <a:pt x="52" y="386"/>
                    </a:lnTo>
                    <a:lnTo>
                      <a:pt x="48" y="378"/>
                    </a:lnTo>
                    <a:lnTo>
                      <a:pt x="44" y="372"/>
                    </a:lnTo>
                    <a:lnTo>
                      <a:pt x="40" y="364"/>
                    </a:lnTo>
                    <a:lnTo>
                      <a:pt x="28" y="352"/>
                    </a:lnTo>
                    <a:lnTo>
                      <a:pt x="16" y="338"/>
                    </a:lnTo>
                    <a:lnTo>
                      <a:pt x="8" y="330"/>
                    </a:lnTo>
                    <a:lnTo>
                      <a:pt x="0" y="324"/>
                    </a:lnTo>
                    <a:lnTo>
                      <a:pt x="22" y="290"/>
                    </a:lnTo>
                    <a:lnTo>
                      <a:pt x="46" y="256"/>
                    </a:lnTo>
                    <a:lnTo>
                      <a:pt x="78" y="216"/>
                    </a:lnTo>
                    <a:lnTo>
                      <a:pt x="96" y="194"/>
                    </a:lnTo>
                    <a:lnTo>
                      <a:pt x="114" y="174"/>
                    </a:lnTo>
                    <a:lnTo>
                      <a:pt x="132" y="154"/>
                    </a:lnTo>
                    <a:lnTo>
                      <a:pt x="152" y="136"/>
                    </a:lnTo>
                    <a:lnTo>
                      <a:pt x="170" y="118"/>
                    </a:lnTo>
                    <a:lnTo>
                      <a:pt x="190" y="104"/>
                    </a:lnTo>
                    <a:lnTo>
                      <a:pt x="200" y="96"/>
                    </a:lnTo>
                    <a:lnTo>
                      <a:pt x="210" y="92"/>
                    </a:lnTo>
                    <a:lnTo>
                      <a:pt x="220" y="88"/>
                    </a:lnTo>
                    <a:lnTo>
                      <a:pt x="228" y="84"/>
                    </a:lnTo>
                    <a:lnTo>
                      <a:pt x="236" y="80"/>
                    </a:lnTo>
                    <a:lnTo>
                      <a:pt x="260" y="66"/>
                    </a:lnTo>
                    <a:lnTo>
                      <a:pt x="292" y="48"/>
                    </a:lnTo>
                    <a:lnTo>
                      <a:pt x="312" y="38"/>
                    </a:lnTo>
                    <a:lnTo>
                      <a:pt x="334" y="30"/>
                    </a:lnTo>
                    <a:lnTo>
                      <a:pt x="358" y="20"/>
                    </a:lnTo>
                    <a:lnTo>
                      <a:pt x="382" y="12"/>
                    </a:lnTo>
                    <a:lnTo>
                      <a:pt x="406" y="6"/>
                    </a:lnTo>
                    <a:lnTo>
                      <a:pt x="430" y="2"/>
                    </a:lnTo>
                    <a:lnTo>
                      <a:pt x="454" y="0"/>
                    </a:lnTo>
                    <a:lnTo>
                      <a:pt x="466" y="0"/>
                    </a:lnTo>
                    <a:lnTo>
                      <a:pt x="478" y="0"/>
                    </a:lnTo>
                    <a:lnTo>
                      <a:pt x="490" y="2"/>
                    </a:lnTo>
                    <a:lnTo>
                      <a:pt x="502" y="4"/>
                    </a:lnTo>
                    <a:lnTo>
                      <a:pt x="512" y="8"/>
                    </a:lnTo>
                    <a:lnTo>
                      <a:pt x="522" y="12"/>
                    </a:lnTo>
                    <a:lnTo>
                      <a:pt x="562" y="30"/>
                    </a:lnTo>
                    <a:lnTo>
                      <a:pt x="598" y="48"/>
                    </a:lnTo>
                    <a:lnTo>
                      <a:pt x="616" y="58"/>
                    </a:lnTo>
                    <a:lnTo>
                      <a:pt x="630" y="68"/>
                    </a:lnTo>
                    <a:lnTo>
                      <a:pt x="646" y="78"/>
                    </a:lnTo>
                    <a:lnTo>
                      <a:pt x="658" y="90"/>
                    </a:lnTo>
                    <a:lnTo>
                      <a:pt x="672" y="100"/>
                    </a:lnTo>
                    <a:lnTo>
                      <a:pt x="684" y="112"/>
                    </a:lnTo>
                    <a:lnTo>
                      <a:pt x="694" y="124"/>
                    </a:lnTo>
                    <a:lnTo>
                      <a:pt x="704" y="138"/>
                    </a:lnTo>
                    <a:lnTo>
                      <a:pt x="712" y="152"/>
                    </a:lnTo>
                    <a:lnTo>
                      <a:pt x="720" y="168"/>
                    </a:lnTo>
                    <a:lnTo>
                      <a:pt x="726" y="184"/>
                    </a:lnTo>
                    <a:lnTo>
                      <a:pt x="732" y="200"/>
                    </a:lnTo>
                    <a:lnTo>
                      <a:pt x="740" y="238"/>
                    </a:lnTo>
                    <a:lnTo>
                      <a:pt x="748" y="272"/>
                    </a:lnTo>
                    <a:lnTo>
                      <a:pt x="754" y="308"/>
                    </a:lnTo>
                    <a:lnTo>
                      <a:pt x="758" y="338"/>
                    </a:lnTo>
                    <a:lnTo>
                      <a:pt x="762" y="368"/>
                    </a:lnTo>
                    <a:lnTo>
                      <a:pt x="766" y="392"/>
                    </a:lnTo>
                    <a:lnTo>
                      <a:pt x="770" y="414"/>
                    </a:lnTo>
                    <a:lnTo>
                      <a:pt x="772" y="420"/>
                    </a:lnTo>
                    <a:lnTo>
                      <a:pt x="774" y="428"/>
                    </a:lnTo>
                    <a:lnTo>
                      <a:pt x="780" y="442"/>
                    </a:lnTo>
                    <a:lnTo>
                      <a:pt x="786" y="462"/>
                    </a:lnTo>
                    <a:lnTo>
                      <a:pt x="800" y="506"/>
                    </a:lnTo>
                    <a:lnTo>
                      <a:pt x="810" y="546"/>
                    </a:lnTo>
                    <a:lnTo>
                      <a:pt x="812" y="562"/>
                    </a:lnTo>
                    <a:lnTo>
                      <a:pt x="812" y="572"/>
                    </a:lnTo>
                    <a:lnTo>
                      <a:pt x="812" y="578"/>
                    </a:lnTo>
                    <a:lnTo>
                      <a:pt x="810" y="588"/>
                    </a:lnTo>
                    <a:lnTo>
                      <a:pt x="802" y="616"/>
                    </a:lnTo>
                    <a:lnTo>
                      <a:pt x="776" y="690"/>
                    </a:lnTo>
                    <a:lnTo>
                      <a:pt x="738" y="792"/>
                    </a:lnTo>
                    <a:close/>
                  </a:path>
                </a:pathLst>
              </a:custGeom>
              <a:solidFill>
                <a:schemeClr val="tx1">
                  <a:lumMod val="85000"/>
                  <a:lumOff val="15000"/>
                </a:schemeClr>
              </a:solidFill>
              <a:ln w="9525">
                <a:noFill/>
                <a:round/>
                <a:headEnd/>
                <a:tailEnd/>
              </a:ln>
            </p:spPr>
            <p:txBody>
              <a:bodyPr/>
              <a:lstStyle/>
              <a:p>
                <a:endParaRPr lang="en-US"/>
              </a:p>
            </p:txBody>
          </p:sp>
          <p:sp>
            <p:nvSpPr>
              <p:cNvPr id="92" name="Freeform 151"/>
              <p:cNvSpPr>
                <a:spLocks/>
              </p:cNvSpPr>
              <p:nvPr/>
            </p:nvSpPr>
            <p:spPr bwMode="auto">
              <a:xfrm>
                <a:off x="6489596" y="3018722"/>
                <a:ext cx="481374" cy="753217"/>
              </a:xfrm>
              <a:custGeom>
                <a:avLst/>
                <a:gdLst>
                  <a:gd name="T0" fmla="*/ 0 w 354"/>
                  <a:gd name="T1" fmla="*/ 2147483647 h 588"/>
                  <a:gd name="T2" fmla="*/ 0 w 354"/>
                  <a:gd name="T3" fmla="*/ 2147483647 h 588"/>
                  <a:gd name="T4" fmla="*/ 2147483647 w 354"/>
                  <a:gd name="T5" fmla="*/ 2147483647 h 588"/>
                  <a:gd name="T6" fmla="*/ 2147483647 w 354"/>
                  <a:gd name="T7" fmla="*/ 2147483647 h 588"/>
                  <a:gd name="T8" fmla="*/ 2147483647 w 354"/>
                  <a:gd name="T9" fmla="*/ 2147483647 h 588"/>
                  <a:gd name="T10" fmla="*/ 2147483647 w 354"/>
                  <a:gd name="T11" fmla="*/ 2147483647 h 588"/>
                  <a:gd name="T12" fmla="*/ 2147483647 w 354"/>
                  <a:gd name="T13" fmla="*/ 2147483647 h 588"/>
                  <a:gd name="T14" fmla="*/ 2147483647 w 354"/>
                  <a:gd name="T15" fmla="*/ 2147483647 h 588"/>
                  <a:gd name="T16" fmla="*/ 2147483647 w 354"/>
                  <a:gd name="T17" fmla="*/ 2147483647 h 588"/>
                  <a:gd name="T18" fmla="*/ 2147483647 w 354"/>
                  <a:gd name="T19" fmla="*/ 2147483647 h 588"/>
                  <a:gd name="T20" fmla="*/ 2147483647 w 354"/>
                  <a:gd name="T21" fmla="*/ 2147483647 h 588"/>
                  <a:gd name="T22" fmla="*/ 2147483647 w 354"/>
                  <a:gd name="T23" fmla="*/ 2147483647 h 588"/>
                  <a:gd name="T24" fmla="*/ 2147483647 w 354"/>
                  <a:gd name="T25" fmla="*/ 2147483647 h 588"/>
                  <a:gd name="T26" fmla="*/ 2147483647 w 354"/>
                  <a:gd name="T27" fmla="*/ 2147483647 h 588"/>
                  <a:gd name="T28" fmla="*/ 2147483647 w 354"/>
                  <a:gd name="T29" fmla="*/ 2147483647 h 588"/>
                  <a:gd name="T30" fmla="*/ 2147483647 w 354"/>
                  <a:gd name="T31" fmla="*/ 2147483647 h 588"/>
                  <a:gd name="T32" fmla="*/ 2147483647 w 354"/>
                  <a:gd name="T33" fmla="*/ 2147483647 h 588"/>
                  <a:gd name="T34" fmla="*/ 2147483647 w 354"/>
                  <a:gd name="T35" fmla="*/ 2147483647 h 588"/>
                  <a:gd name="T36" fmla="*/ 2147483647 w 354"/>
                  <a:gd name="T37" fmla="*/ 2147483647 h 588"/>
                  <a:gd name="T38" fmla="*/ 2147483647 w 354"/>
                  <a:gd name="T39" fmla="*/ 2147483647 h 588"/>
                  <a:gd name="T40" fmla="*/ 2147483647 w 354"/>
                  <a:gd name="T41" fmla="*/ 2147483647 h 588"/>
                  <a:gd name="T42" fmla="*/ 2147483647 w 354"/>
                  <a:gd name="T43" fmla="*/ 2147483647 h 588"/>
                  <a:gd name="T44" fmla="*/ 2147483647 w 354"/>
                  <a:gd name="T45" fmla="*/ 2147483647 h 588"/>
                  <a:gd name="T46" fmla="*/ 2147483647 w 354"/>
                  <a:gd name="T47" fmla="*/ 2147483647 h 588"/>
                  <a:gd name="T48" fmla="*/ 2147483647 w 354"/>
                  <a:gd name="T49" fmla="*/ 0 h 588"/>
                  <a:gd name="T50" fmla="*/ 0 w 354"/>
                  <a:gd name="T51" fmla="*/ 2147483647 h 588"/>
                  <a:gd name="T52" fmla="*/ 0 w 354"/>
                  <a:gd name="T53" fmla="*/ 2147483647 h 588"/>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54"/>
                  <a:gd name="T82" fmla="*/ 0 h 588"/>
                  <a:gd name="T83" fmla="*/ 354 w 354"/>
                  <a:gd name="T84" fmla="*/ 588 h 588"/>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54" h="588">
                    <a:moveTo>
                      <a:pt x="0" y="422"/>
                    </a:moveTo>
                    <a:lnTo>
                      <a:pt x="0" y="422"/>
                    </a:lnTo>
                    <a:lnTo>
                      <a:pt x="78" y="494"/>
                    </a:lnTo>
                    <a:lnTo>
                      <a:pt x="138" y="550"/>
                    </a:lnTo>
                    <a:lnTo>
                      <a:pt x="164" y="572"/>
                    </a:lnTo>
                    <a:lnTo>
                      <a:pt x="182" y="586"/>
                    </a:lnTo>
                    <a:lnTo>
                      <a:pt x="190" y="588"/>
                    </a:lnTo>
                    <a:lnTo>
                      <a:pt x="206" y="534"/>
                    </a:lnTo>
                    <a:lnTo>
                      <a:pt x="222" y="474"/>
                    </a:lnTo>
                    <a:lnTo>
                      <a:pt x="244" y="404"/>
                    </a:lnTo>
                    <a:lnTo>
                      <a:pt x="268" y="326"/>
                    </a:lnTo>
                    <a:lnTo>
                      <a:pt x="280" y="288"/>
                    </a:lnTo>
                    <a:lnTo>
                      <a:pt x="294" y="250"/>
                    </a:lnTo>
                    <a:lnTo>
                      <a:pt x="308" y="216"/>
                    </a:lnTo>
                    <a:lnTo>
                      <a:pt x="320" y="184"/>
                    </a:lnTo>
                    <a:lnTo>
                      <a:pt x="332" y="156"/>
                    </a:lnTo>
                    <a:lnTo>
                      <a:pt x="344" y="132"/>
                    </a:lnTo>
                    <a:lnTo>
                      <a:pt x="348" y="122"/>
                    </a:lnTo>
                    <a:lnTo>
                      <a:pt x="352" y="98"/>
                    </a:lnTo>
                    <a:lnTo>
                      <a:pt x="354" y="84"/>
                    </a:lnTo>
                    <a:lnTo>
                      <a:pt x="354" y="70"/>
                    </a:lnTo>
                    <a:lnTo>
                      <a:pt x="352" y="58"/>
                    </a:lnTo>
                    <a:lnTo>
                      <a:pt x="350" y="54"/>
                    </a:lnTo>
                    <a:lnTo>
                      <a:pt x="346" y="48"/>
                    </a:lnTo>
                    <a:lnTo>
                      <a:pt x="286" y="0"/>
                    </a:lnTo>
                    <a:lnTo>
                      <a:pt x="0" y="422"/>
                    </a:lnTo>
                    <a:close/>
                  </a:path>
                </a:pathLst>
              </a:custGeom>
              <a:solidFill>
                <a:srgbClr val="FFFFFF"/>
              </a:solidFill>
              <a:ln w="9525">
                <a:noFill/>
                <a:round/>
                <a:headEnd/>
                <a:tailEnd/>
              </a:ln>
            </p:spPr>
            <p:txBody>
              <a:bodyPr/>
              <a:lstStyle/>
              <a:p>
                <a:endParaRPr lang="en-US"/>
              </a:p>
            </p:txBody>
          </p:sp>
          <p:sp>
            <p:nvSpPr>
              <p:cNvPr id="93" name="Freeform 152"/>
              <p:cNvSpPr>
                <a:spLocks/>
              </p:cNvSpPr>
              <p:nvPr/>
            </p:nvSpPr>
            <p:spPr bwMode="auto">
              <a:xfrm>
                <a:off x="6391689" y="3497809"/>
                <a:ext cx="100626" cy="230577"/>
              </a:xfrm>
              <a:custGeom>
                <a:avLst/>
                <a:gdLst>
                  <a:gd name="T0" fmla="*/ 2147483647 w 74"/>
                  <a:gd name="T1" fmla="*/ 2147483647 h 180"/>
                  <a:gd name="T2" fmla="*/ 2147483647 w 74"/>
                  <a:gd name="T3" fmla="*/ 2147483647 h 180"/>
                  <a:gd name="T4" fmla="*/ 2147483647 w 74"/>
                  <a:gd name="T5" fmla="*/ 2147483647 h 180"/>
                  <a:gd name="T6" fmla="*/ 2147483647 w 74"/>
                  <a:gd name="T7" fmla="*/ 2147483647 h 180"/>
                  <a:gd name="T8" fmla="*/ 2147483647 w 74"/>
                  <a:gd name="T9" fmla="*/ 2147483647 h 180"/>
                  <a:gd name="T10" fmla="*/ 2147483647 w 74"/>
                  <a:gd name="T11" fmla="*/ 2147483647 h 180"/>
                  <a:gd name="T12" fmla="*/ 2147483647 w 74"/>
                  <a:gd name="T13" fmla="*/ 2147483647 h 180"/>
                  <a:gd name="T14" fmla="*/ 2147483647 w 74"/>
                  <a:gd name="T15" fmla="*/ 2147483647 h 180"/>
                  <a:gd name="T16" fmla="*/ 2147483647 w 74"/>
                  <a:gd name="T17" fmla="*/ 2147483647 h 180"/>
                  <a:gd name="T18" fmla="*/ 2147483647 w 74"/>
                  <a:gd name="T19" fmla="*/ 2147483647 h 180"/>
                  <a:gd name="T20" fmla="*/ 2147483647 w 74"/>
                  <a:gd name="T21" fmla="*/ 2147483647 h 180"/>
                  <a:gd name="T22" fmla="*/ 2147483647 w 74"/>
                  <a:gd name="T23" fmla="*/ 2147483647 h 180"/>
                  <a:gd name="T24" fmla="*/ 2147483647 w 74"/>
                  <a:gd name="T25" fmla="*/ 2147483647 h 180"/>
                  <a:gd name="T26" fmla="*/ 2147483647 w 74"/>
                  <a:gd name="T27" fmla="*/ 2147483647 h 180"/>
                  <a:gd name="T28" fmla="*/ 2147483647 w 74"/>
                  <a:gd name="T29" fmla="*/ 2147483647 h 180"/>
                  <a:gd name="T30" fmla="*/ 2147483647 w 74"/>
                  <a:gd name="T31" fmla="*/ 2147483647 h 180"/>
                  <a:gd name="T32" fmla="*/ 2147483647 w 74"/>
                  <a:gd name="T33" fmla="*/ 2147483647 h 180"/>
                  <a:gd name="T34" fmla="*/ 2147483647 w 74"/>
                  <a:gd name="T35" fmla="*/ 2147483647 h 180"/>
                  <a:gd name="T36" fmla="*/ 0 w 74"/>
                  <a:gd name="T37" fmla="*/ 2147483647 h 180"/>
                  <a:gd name="T38" fmla="*/ 2147483647 w 74"/>
                  <a:gd name="T39" fmla="*/ 0 h 180"/>
                  <a:gd name="T40" fmla="*/ 2147483647 w 74"/>
                  <a:gd name="T41" fmla="*/ 2147483647 h 180"/>
                  <a:gd name="T42" fmla="*/ 2147483647 w 74"/>
                  <a:gd name="T43" fmla="*/ 2147483647 h 180"/>
                  <a:gd name="T44" fmla="*/ 2147483647 w 74"/>
                  <a:gd name="T45" fmla="*/ 2147483647 h 180"/>
                  <a:gd name="T46" fmla="*/ 2147483647 w 74"/>
                  <a:gd name="T47" fmla="*/ 2147483647 h 180"/>
                  <a:gd name="T48" fmla="*/ 2147483647 w 74"/>
                  <a:gd name="T49" fmla="*/ 2147483647 h 180"/>
                  <a:gd name="T50" fmla="*/ 2147483647 w 74"/>
                  <a:gd name="T51" fmla="*/ 2147483647 h 180"/>
                  <a:gd name="T52" fmla="*/ 2147483647 w 74"/>
                  <a:gd name="T53" fmla="*/ 2147483647 h 180"/>
                  <a:gd name="T54" fmla="*/ 2147483647 w 74"/>
                  <a:gd name="T55" fmla="*/ 2147483647 h 180"/>
                  <a:gd name="T56" fmla="*/ 2147483647 w 74"/>
                  <a:gd name="T57" fmla="*/ 2147483647 h 18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74"/>
                  <a:gd name="T88" fmla="*/ 0 h 180"/>
                  <a:gd name="T89" fmla="*/ 74 w 74"/>
                  <a:gd name="T90" fmla="*/ 180 h 18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74" h="180">
                    <a:moveTo>
                      <a:pt x="74" y="52"/>
                    </a:moveTo>
                    <a:lnTo>
                      <a:pt x="74" y="52"/>
                    </a:lnTo>
                    <a:lnTo>
                      <a:pt x="66" y="66"/>
                    </a:lnTo>
                    <a:lnTo>
                      <a:pt x="60" y="80"/>
                    </a:lnTo>
                    <a:lnTo>
                      <a:pt x="52" y="98"/>
                    </a:lnTo>
                    <a:lnTo>
                      <a:pt x="44" y="118"/>
                    </a:lnTo>
                    <a:lnTo>
                      <a:pt x="38" y="138"/>
                    </a:lnTo>
                    <a:lnTo>
                      <a:pt x="36" y="148"/>
                    </a:lnTo>
                    <a:lnTo>
                      <a:pt x="34" y="158"/>
                    </a:lnTo>
                    <a:lnTo>
                      <a:pt x="34" y="166"/>
                    </a:lnTo>
                    <a:lnTo>
                      <a:pt x="34" y="172"/>
                    </a:lnTo>
                    <a:lnTo>
                      <a:pt x="34" y="178"/>
                    </a:lnTo>
                    <a:lnTo>
                      <a:pt x="34" y="180"/>
                    </a:lnTo>
                    <a:lnTo>
                      <a:pt x="32" y="180"/>
                    </a:lnTo>
                    <a:lnTo>
                      <a:pt x="30" y="174"/>
                    </a:lnTo>
                    <a:lnTo>
                      <a:pt x="26" y="162"/>
                    </a:lnTo>
                    <a:lnTo>
                      <a:pt x="18" y="142"/>
                    </a:lnTo>
                    <a:lnTo>
                      <a:pt x="6" y="104"/>
                    </a:lnTo>
                    <a:lnTo>
                      <a:pt x="0" y="84"/>
                    </a:lnTo>
                    <a:lnTo>
                      <a:pt x="16" y="0"/>
                    </a:lnTo>
                    <a:lnTo>
                      <a:pt x="24" y="2"/>
                    </a:lnTo>
                    <a:lnTo>
                      <a:pt x="30" y="6"/>
                    </a:lnTo>
                    <a:lnTo>
                      <a:pt x="38" y="10"/>
                    </a:lnTo>
                    <a:lnTo>
                      <a:pt x="46" y="18"/>
                    </a:lnTo>
                    <a:lnTo>
                      <a:pt x="56" y="26"/>
                    </a:lnTo>
                    <a:lnTo>
                      <a:pt x="66" y="38"/>
                    </a:lnTo>
                    <a:lnTo>
                      <a:pt x="70" y="44"/>
                    </a:lnTo>
                    <a:lnTo>
                      <a:pt x="74" y="52"/>
                    </a:lnTo>
                    <a:close/>
                  </a:path>
                </a:pathLst>
              </a:custGeom>
              <a:solidFill>
                <a:srgbClr val="FFFFFF"/>
              </a:solidFill>
              <a:ln w="9525">
                <a:noFill/>
                <a:round/>
                <a:headEnd/>
                <a:tailEnd/>
              </a:ln>
            </p:spPr>
            <p:txBody>
              <a:bodyPr/>
              <a:lstStyle/>
              <a:p>
                <a:endParaRPr lang="en-US"/>
              </a:p>
            </p:txBody>
          </p:sp>
          <p:sp>
            <p:nvSpPr>
              <p:cNvPr id="94" name="Freeform 153"/>
              <p:cNvSpPr>
                <a:spLocks noEditPoints="1"/>
              </p:cNvSpPr>
              <p:nvPr/>
            </p:nvSpPr>
            <p:spPr bwMode="auto">
              <a:xfrm>
                <a:off x="6388970" y="3495247"/>
                <a:ext cx="106066" cy="235701"/>
              </a:xfrm>
              <a:custGeom>
                <a:avLst/>
                <a:gdLst>
                  <a:gd name="T0" fmla="*/ 2147483647 w 78"/>
                  <a:gd name="T1" fmla="*/ 2147483647 h 184"/>
                  <a:gd name="T2" fmla="*/ 2147483647 w 78"/>
                  <a:gd name="T3" fmla="*/ 2147483647 h 184"/>
                  <a:gd name="T4" fmla="*/ 2147483647 w 78"/>
                  <a:gd name="T5" fmla="*/ 2147483647 h 184"/>
                  <a:gd name="T6" fmla="*/ 2147483647 w 78"/>
                  <a:gd name="T7" fmla="*/ 2147483647 h 184"/>
                  <a:gd name="T8" fmla="*/ 2147483647 w 78"/>
                  <a:gd name="T9" fmla="*/ 2147483647 h 184"/>
                  <a:gd name="T10" fmla="*/ 2147483647 w 78"/>
                  <a:gd name="T11" fmla="*/ 2147483647 h 184"/>
                  <a:gd name="T12" fmla="*/ 2147483647 w 78"/>
                  <a:gd name="T13" fmla="*/ 2147483647 h 184"/>
                  <a:gd name="T14" fmla="*/ 2147483647 w 78"/>
                  <a:gd name="T15" fmla="*/ 2147483647 h 184"/>
                  <a:gd name="T16" fmla="*/ 2147483647 w 78"/>
                  <a:gd name="T17" fmla="*/ 2147483647 h 184"/>
                  <a:gd name="T18" fmla="*/ 2147483647 w 78"/>
                  <a:gd name="T19" fmla="*/ 2147483647 h 184"/>
                  <a:gd name="T20" fmla="*/ 2147483647 w 78"/>
                  <a:gd name="T21" fmla="*/ 2147483647 h 184"/>
                  <a:gd name="T22" fmla="*/ 2147483647 w 78"/>
                  <a:gd name="T23" fmla="*/ 2147483647 h 184"/>
                  <a:gd name="T24" fmla="*/ 2147483647 w 78"/>
                  <a:gd name="T25" fmla="*/ 2147483647 h 184"/>
                  <a:gd name="T26" fmla="*/ 2147483647 w 78"/>
                  <a:gd name="T27" fmla="*/ 2147483647 h 184"/>
                  <a:gd name="T28" fmla="*/ 2147483647 w 78"/>
                  <a:gd name="T29" fmla="*/ 2147483647 h 184"/>
                  <a:gd name="T30" fmla="*/ 0 w 78"/>
                  <a:gd name="T31" fmla="*/ 2147483647 h 184"/>
                  <a:gd name="T32" fmla="*/ 2147483647 w 78"/>
                  <a:gd name="T33" fmla="*/ 2147483647 h 184"/>
                  <a:gd name="T34" fmla="*/ 2147483647 w 78"/>
                  <a:gd name="T35" fmla="*/ 0 h 184"/>
                  <a:gd name="T36" fmla="*/ 2147483647 w 78"/>
                  <a:gd name="T37" fmla="*/ 0 h 184"/>
                  <a:gd name="T38" fmla="*/ 2147483647 w 78"/>
                  <a:gd name="T39" fmla="*/ 2147483647 h 184"/>
                  <a:gd name="T40" fmla="*/ 2147483647 w 78"/>
                  <a:gd name="T41" fmla="*/ 2147483647 h 184"/>
                  <a:gd name="T42" fmla="*/ 2147483647 w 78"/>
                  <a:gd name="T43" fmla="*/ 2147483647 h 184"/>
                  <a:gd name="T44" fmla="*/ 2147483647 w 78"/>
                  <a:gd name="T45" fmla="*/ 2147483647 h 184"/>
                  <a:gd name="T46" fmla="*/ 2147483647 w 78"/>
                  <a:gd name="T47" fmla="*/ 2147483647 h 184"/>
                  <a:gd name="T48" fmla="*/ 2147483647 w 78"/>
                  <a:gd name="T49" fmla="*/ 2147483647 h 184"/>
                  <a:gd name="T50" fmla="*/ 2147483647 w 78"/>
                  <a:gd name="T51" fmla="*/ 2147483647 h 184"/>
                  <a:gd name="T52" fmla="*/ 2147483647 w 78"/>
                  <a:gd name="T53" fmla="*/ 2147483647 h 184"/>
                  <a:gd name="T54" fmla="*/ 2147483647 w 78"/>
                  <a:gd name="T55" fmla="*/ 2147483647 h 184"/>
                  <a:gd name="T56" fmla="*/ 2147483647 w 78"/>
                  <a:gd name="T57" fmla="*/ 2147483647 h 184"/>
                  <a:gd name="T58" fmla="*/ 2147483647 w 78"/>
                  <a:gd name="T59" fmla="*/ 2147483647 h 184"/>
                  <a:gd name="T60" fmla="*/ 2147483647 w 78"/>
                  <a:gd name="T61" fmla="*/ 2147483647 h 184"/>
                  <a:gd name="T62" fmla="*/ 2147483647 w 78"/>
                  <a:gd name="T63" fmla="*/ 2147483647 h 184"/>
                  <a:gd name="T64" fmla="*/ 2147483647 w 78"/>
                  <a:gd name="T65" fmla="*/ 2147483647 h 184"/>
                  <a:gd name="T66" fmla="*/ 2147483647 w 78"/>
                  <a:gd name="T67" fmla="*/ 2147483647 h 184"/>
                  <a:gd name="T68" fmla="*/ 2147483647 w 78"/>
                  <a:gd name="T69" fmla="*/ 2147483647 h 184"/>
                  <a:gd name="T70" fmla="*/ 2147483647 w 78"/>
                  <a:gd name="T71" fmla="*/ 2147483647 h 184"/>
                  <a:gd name="T72" fmla="*/ 2147483647 w 78"/>
                  <a:gd name="T73" fmla="*/ 2147483647 h 184"/>
                  <a:gd name="T74" fmla="*/ 2147483647 w 78"/>
                  <a:gd name="T75" fmla="*/ 2147483647 h 184"/>
                  <a:gd name="T76" fmla="*/ 2147483647 w 78"/>
                  <a:gd name="T77" fmla="*/ 2147483647 h 184"/>
                  <a:gd name="T78" fmla="*/ 2147483647 w 78"/>
                  <a:gd name="T79" fmla="*/ 2147483647 h 184"/>
                  <a:gd name="T80" fmla="*/ 2147483647 w 78"/>
                  <a:gd name="T81" fmla="*/ 2147483647 h 184"/>
                  <a:gd name="T82" fmla="*/ 2147483647 w 78"/>
                  <a:gd name="T83" fmla="*/ 2147483647 h 184"/>
                  <a:gd name="T84" fmla="*/ 2147483647 w 78"/>
                  <a:gd name="T85" fmla="*/ 2147483647 h 184"/>
                  <a:gd name="T86" fmla="*/ 2147483647 w 78"/>
                  <a:gd name="T87" fmla="*/ 2147483647 h 184"/>
                  <a:gd name="T88" fmla="*/ 2147483647 w 78"/>
                  <a:gd name="T89" fmla="*/ 2147483647 h 184"/>
                  <a:gd name="T90" fmla="*/ 2147483647 w 78"/>
                  <a:gd name="T91" fmla="*/ 2147483647 h 184"/>
                  <a:gd name="T92" fmla="*/ 2147483647 w 78"/>
                  <a:gd name="T93" fmla="*/ 2147483647 h 184"/>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78"/>
                  <a:gd name="T142" fmla="*/ 0 h 184"/>
                  <a:gd name="T143" fmla="*/ 78 w 78"/>
                  <a:gd name="T144" fmla="*/ 184 h 184"/>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78" h="184">
                    <a:moveTo>
                      <a:pt x="78" y="52"/>
                    </a:moveTo>
                    <a:lnTo>
                      <a:pt x="78" y="52"/>
                    </a:lnTo>
                    <a:lnTo>
                      <a:pt x="78" y="54"/>
                    </a:lnTo>
                    <a:lnTo>
                      <a:pt x="72" y="68"/>
                    </a:lnTo>
                    <a:lnTo>
                      <a:pt x="64" y="84"/>
                    </a:lnTo>
                    <a:lnTo>
                      <a:pt x="56" y="102"/>
                    </a:lnTo>
                    <a:lnTo>
                      <a:pt x="48" y="120"/>
                    </a:lnTo>
                    <a:lnTo>
                      <a:pt x="42" y="140"/>
                    </a:lnTo>
                    <a:lnTo>
                      <a:pt x="40" y="150"/>
                    </a:lnTo>
                    <a:lnTo>
                      <a:pt x="38" y="160"/>
                    </a:lnTo>
                    <a:lnTo>
                      <a:pt x="38" y="168"/>
                    </a:lnTo>
                    <a:lnTo>
                      <a:pt x="38" y="174"/>
                    </a:lnTo>
                    <a:lnTo>
                      <a:pt x="38" y="180"/>
                    </a:lnTo>
                    <a:lnTo>
                      <a:pt x="38" y="182"/>
                    </a:lnTo>
                    <a:lnTo>
                      <a:pt x="36" y="184"/>
                    </a:lnTo>
                    <a:lnTo>
                      <a:pt x="34" y="184"/>
                    </a:lnTo>
                    <a:lnTo>
                      <a:pt x="32" y="184"/>
                    </a:lnTo>
                    <a:lnTo>
                      <a:pt x="32" y="182"/>
                    </a:lnTo>
                    <a:lnTo>
                      <a:pt x="30" y="178"/>
                    </a:lnTo>
                    <a:lnTo>
                      <a:pt x="26" y="164"/>
                    </a:lnTo>
                    <a:lnTo>
                      <a:pt x="18" y="146"/>
                    </a:lnTo>
                    <a:lnTo>
                      <a:pt x="6" y="106"/>
                    </a:lnTo>
                    <a:lnTo>
                      <a:pt x="0" y="86"/>
                    </a:lnTo>
                    <a:lnTo>
                      <a:pt x="0" y="84"/>
                    </a:lnTo>
                    <a:lnTo>
                      <a:pt x="16" y="2"/>
                    </a:lnTo>
                    <a:lnTo>
                      <a:pt x="18" y="0"/>
                    </a:lnTo>
                    <a:lnTo>
                      <a:pt x="20" y="0"/>
                    </a:lnTo>
                    <a:lnTo>
                      <a:pt x="26" y="2"/>
                    </a:lnTo>
                    <a:lnTo>
                      <a:pt x="32" y="4"/>
                    </a:lnTo>
                    <a:lnTo>
                      <a:pt x="34" y="6"/>
                    </a:lnTo>
                    <a:lnTo>
                      <a:pt x="42" y="10"/>
                    </a:lnTo>
                    <a:lnTo>
                      <a:pt x="50" y="18"/>
                    </a:lnTo>
                    <a:lnTo>
                      <a:pt x="60" y="26"/>
                    </a:lnTo>
                    <a:lnTo>
                      <a:pt x="70" y="38"/>
                    </a:lnTo>
                    <a:lnTo>
                      <a:pt x="74" y="46"/>
                    </a:lnTo>
                    <a:lnTo>
                      <a:pt x="78" y="52"/>
                    </a:lnTo>
                    <a:close/>
                    <a:moveTo>
                      <a:pt x="70" y="48"/>
                    </a:moveTo>
                    <a:lnTo>
                      <a:pt x="66" y="40"/>
                    </a:lnTo>
                    <a:lnTo>
                      <a:pt x="66" y="42"/>
                    </a:lnTo>
                    <a:lnTo>
                      <a:pt x="56" y="30"/>
                    </a:lnTo>
                    <a:lnTo>
                      <a:pt x="48" y="22"/>
                    </a:lnTo>
                    <a:lnTo>
                      <a:pt x="40" y="14"/>
                    </a:lnTo>
                    <a:lnTo>
                      <a:pt x="32" y="8"/>
                    </a:lnTo>
                    <a:lnTo>
                      <a:pt x="32" y="10"/>
                    </a:lnTo>
                    <a:lnTo>
                      <a:pt x="24" y="6"/>
                    </a:lnTo>
                    <a:lnTo>
                      <a:pt x="18" y="4"/>
                    </a:lnTo>
                    <a:lnTo>
                      <a:pt x="20" y="2"/>
                    </a:lnTo>
                    <a:lnTo>
                      <a:pt x="4" y="86"/>
                    </a:lnTo>
                    <a:lnTo>
                      <a:pt x="4" y="84"/>
                    </a:lnTo>
                    <a:lnTo>
                      <a:pt x="10" y="104"/>
                    </a:lnTo>
                    <a:lnTo>
                      <a:pt x="22" y="144"/>
                    </a:lnTo>
                    <a:lnTo>
                      <a:pt x="30" y="164"/>
                    </a:lnTo>
                    <a:lnTo>
                      <a:pt x="34" y="176"/>
                    </a:lnTo>
                    <a:lnTo>
                      <a:pt x="36" y="180"/>
                    </a:lnTo>
                    <a:lnTo>
                      <a:pt x="34" y="182"/>
                    </a:lnTo>
                    <a:lnTo>
                      <a:pt x="34" y="178"/>
                    </a:lnTo>
                    <a:lnTo>
                      <a:pt x="34" y="180"/>
                    </a:lnTo>
                    <a:lnTo>
                      <a:pt x="32" y="176"/>
                    </a:lnTo>
                    <a:lnTo>
                      <a:pt x="32" y="174"/>
                    </a:lnTo>
                    <a:lnTo>
                      <a:pt x="32" y="168"/>
                    </a:lnTo>
                    <a:lnTo>
                      <a:pt x="34" y="160"/>
                    </a:lnTo>
                    <a:lnTo>
                      <a:pt x="36" y="150"/>
                    </a:lnTo>
                    <a:lnTo>
                      <a:pt x="38" y="140"/>
                    </a:lnTo>
                    <a:lnTo>
                      <a:pt x="44" y="118"/>
                    </a:lnTo>
                    <a:lnTo>
                      <a:pt x="52" y="100"/>
                    </a:lnTo>
                    <a:lnTo>
                      <a:pt x="60" y="82"/>
                    </a:lnTo>
                    <a:lnTo>
                      <a:pt x="66" y="68"/>
                    </a:lnTo>
                    <a:lnTo>
                      <a:pt x="74" y="52"/>
                    </a:lnTo>
                    <a:lnTo>
                      <a:pt x="74" y="54"/>
                    </a:lnTo>
                    <a:lnTo>
                      <a:pt x="70" y="48"/>
                    </a:lnTo>
                    <a:close/>
                  </a:path>
                </a:pathLst>
              </a:custGeom>
              <a:solidFill>
                <a:srgbClr val="FFFFFF"/>
              </a:solidFill>
              <a:ln w="0">
                <a:solidFill>
                  <a:srgbClr val="FFFFFF"/>
                </a:solidFill>
                <a:round/>
                <a:headEnd/>
                <a:tailEnd/>
              </a:ln>
            </p:spPr>
            <p:txBody>
              <a:bodyPr/>
              <a:lstStyle/>
              <a:p>
                <a:endParaRPr lang="en-US"/>
              </a:p>
            </p:txBody>
          </p:sp>
          <p:sp>
            <p:nvSpPr>
              <p:cNvPr id="95" name="Freeform 154"/>
              <p:cNvSpPr>
                <a:spLocks/>
              </p:cNvSpPr>
              <p:nvPr/>
            </p:nvSpPr>
            <p:spPr bwMode="auto">
              <a:xfrm>
                <a:off x="5268482" y="4648130"/>
                <a:ext cx="489533" cy="376609"/>
              </a:xfrm>
              <a:custGeom>
                <a:avLst/>
                <a:gdLst>
                  <a:gd name="T0" fmla="*/ 2147483647 w 360"/>
                  <a:gd name="T1" fmla="*/ 2147483647 h 294"/>
                  <a:gd name="T2" fmla="*/ 2147483647 w 360"/>
                  <a:gd name="T3" fmla="*/ 2147483647 h 294"/>
                  <a:gd name="T4" fmla="*/ 2147483647 w 360"/>
                  <a:gd name="T5" fmla="*/ 2147483647 h 294"/>
                  <a:gd name="T6" fmla="*/ 2147483647 w 360"/>
                  <a:gd name="T7" fmla="*/ 2147483647 h 294"/>
                  <a:gd name="T8" fmla="*/ 2147483647 w 360"/>
                  <a:gd name="T9" fmla="*/ 2147483647 h 294"/>
                  <a:gd name="T10" fmla="*/ 2147483647 w 360"/>
                  <a:gd name="T11" fmla="*/ 2147483647 h 294"/>
                  <a:gd name="T12" fmla="*/ 2147483647 w 360"/>
                  <a:gd name="T13" fmla="*/ 2147483647 h 294"/>
                  <a:gd name="T14" fmla="*/ 2147483647 w 360"/>
                  <a:gd name="T15" fmla="*/ 2147483647 h 294"/>
                  <a:gd name="T16" fmla="*/ 2147483647 w 360"/>
                  <a:gd name="T17" fmla="*/ 2147483647 h 294"/>
                  <a:gd name="T18" fmla="*/ 2147483647 w 360"/>
                  <a:gd name="T19" fmla="*/ 2147483647 h 294"/>
                  <a:gd name="T20" fmla="*/ 2147483647 w 360"/>
                  <a:gd name="T21" fmla="*/ 2147483647 h 294"/>
                  <a:gd name="T22" fmla="*/ 2147483647 w 360"/>
                  <a:gd name="T23" fmla="*/ 0 h 294"/>
                  <a:gd name="T24" fmla="*/ 2147483647 w 360"/>
                  <a:gd name="T25" fmla="*/ 2147483647 h 294"/>
                  <a:gd name="T26" fmla="*/ 2147483647 w 360"/>
                  <a:gd name="T27" fmla="*/ 2147483647 h 294"/>
                  <a:gd name="T28" fmla="*/ 2147483647 w 360"/>
                  <a:gd name="T29" fmla="*/ 2147483647 h 294"/>
                  <a:gd name="T30" fmla="*/ 2147483647 w 360"/>
                  <a:gd name="T31" fmla="*/ 2147483647 h 294"/>
                  <a:gd name="T32" fmla="*/ 2147483647 w 360"/>
                  <a:gd name="T33" fmla="*/ 2147483647 h 294"/>
                  <a:gd name="T34" fmla="*/ 2147483647 w 360"/>
                  <a:gd name="T35" fmla="*/ 2147483647 h 294"/>
                  <a:gd name="T36" fmla="*/ 2147483647 w 360"/>
                  <a:gd name="T37" fmla="*/ 2147483647 h 294"/>
                  <a:gd name="T38" fmla="*/ 2147483647 w 360"/>
                  <a:gd name="T39" fmla="*/ 2147483647 h 294"/>
                  <a:gd name="T40" fmla="*/ 2147483647 w 360"/>
                  <a:gd name="T41" fmla="*/ 2147483647 h 294"/>
                  <a:gd name="T42" fmla="*/ 2147483647 w 360"/>
                  <a:gd name="T43" fmla="*/ 2147483647 h 294"/>
                  <a:gd name="T44" fmla="*/ 2147483647 w 360"/>
                  <a:gd name="T45" fmla="*/ 2147483647 h 294"/>
                  <a:gd name="T46" fmla="*/ 0 w 360"/>
                  <a:gd name="T47" fmla="*/ 2147483647 h 294"/>
                  <a:gd name="T48" fmla="*/ 0 w 360"/>
                  <a:gd name="T49" fmla="*/ 2147483647 h 294"/>
                  <a:gd name="T50" fmla="*/ 0 w 360"/>
                  <a:gd name="T51" fmla="*/ 2147483647 h 294"/>
                  <a:gd name="T52" fmla="*/ 0 w 360"/>
                  <a:gd name="T53" fmla="*/ 2147483647 h 294"/>
                  <a:gd name="T54" fmla="*/ 2147483647 w 360"/>
                  <a:gd name="T55" fmla="*/ 2147483647 h 294"/>
                  <a:gd name="T56" fmla="*/ 2147483647 w 360"/>
                  <a:gd name="T57" fmla="*/ 2147483647 h 294"/>
                  <a:gd name="T58" fmla="*/ 2147483647 w 360"/>
                  <a:gd name="T59" fmla="*/ 2147483647 h 294"/>
                  <a:gd name="T60" fmla="*/ 2147483647 w 360"/>
                  <a:gd name="T61" fmla="*/ 2147483647 h 294"/>
                  <a:gd name="T62" fmla="*/ 2147483647 w 360"/>
                  <a:gd name="T63" fmla="*/ 2147483647 h 294"/>
                  <a:gd name="T64" fmla="*/ 2147483647 w 360"/>
                  <a:gd name="T65" fmla="*/ 2147483647 h 294"/>
                  <a:gd name="T66" fmla="*/ 2147483647 w 360"/>
                  <a:gd name="T67" fmla="*/ 2147483647 h 294"/>
                  <a:gd name="T68" fmla="*/ 2147483647 w 360"/>
                  <a:gd name="T69" fmla="*/ 2147483647 h 294"/>
                  <a:gd name="T70" fmla="*/ 2147483647 w 360"/>
                  <a:gd name="T71" fmla="*/ 2147483647 h 294"/>
                  <a:gd name="T72" fmla="*/ 2147483647 w 360"/>
                  <a:gd name="T73" fmla="*/ 2147483647 h 294"/>
                  <a:gd name="T74" fmla="*/ 2147483647 w 360"/>
                  <a:gd name="T75" fmla="*/ 2147483647 h 294"/>
                  <a:gd name="T76" fmla="*/ 2147483647 w 360"/>
                  <a:gd name="T77" fmla="*/ 2147483647 h 294"/>
                  <a:gd name="T78" fmla="*/ 2147483647 w 360"/>
                  <a:gd name="T79" fmla="*/ 2147483647 h 294"/>
                  <a:gd name="T80" fmla="*/ 2147483647 w 360"/>
                  <a:gd name="T81" fmla="*/ 2147483647 h 294"/>
                  <a:gd name="T82" fmla="*/ 2147483647 w 360"/>
                  <a:gd name="T83" fmla="*/ 2147483647 h 294"/>
                  <a:gd name="T84" fmla="*/ 2147483647 w 360"/>
                  <a:gd name="T85" fmla="*/ 2147483647 h 294"/>
                  <a:gd name="T86" fmla="*/ 2147483647 w 360"/>
                  <a:gd name="T87" fmla="*/ 2147483647 h 294"/>
                  <a:gd name="T88" fmla="*/ 2147483647 w 360"/>
                  <a:gd name="T89" fmla="*/ 2147483647 h 294"/>
                  <a:gd name="T90" fmla="*/ 2147483647 w 360"/>
                  <a:gd name="T91" fmla="*/ 2147483647 h 294"/>
                  <a:gd name="T92" fmla="*/ 2147483647 w 360"/>
                  <a:gd name="T93" fmla="*/ 2147483647 h 294"/>
                  <a:gd name="T94" fmla="*/ 2147483647 w 360"/>
                  <a:gd name="T95" fmla="*/ 2147483647 h 294"/>
                  <a:gd name="T96" fmla="*/ 2147483647 w 360"/>
                  <a:gd name="T97" fmla="*/ 2147483647 h 294"/>
                  <a:gd name="T98" fmla="*/ 2147483647 w 360"/>
                  <a:gd name="T99" fmla="*/ 2147483647 h 294"/>
                  <a:gd name="T100" fmla="*/ 2147483647 w 360"/>
                  <a:gd name="T101" fmla="*/ 2147483647 h 294"/>
                  <a:gd name="T102" fmla="*/ 2147483647 w 360"/>
                  <a:gd name="T103" fmla="*/ 2147483647 h 294"/>
                  <a:gd name="T104" fmla="*/ 2147483647 w 360"/>
                  <a:gd name="T105" fmla="*/ 2147483647 h 294"/>
                  <a:gd name="T106" fmla="*/ 2147483647 w 360"/>
                  <a:gd name="T107" fmla="*/ 2147483647 h 294"/>
                  <a:gd name="T108" fmla="*/ 2147483647 w 360"/>
                  <a:gd name="T109" fmla="*/ 2147483647 h 294"/>
                  <a:gd name="T110" fmla="*/ 2147483647 w 360"/>
                  <a:gd name="T111" fmla="*/ 2147483647 h 294"/>
                  <a:gd name="T112" fmla="*/ 2147483647 w 360"/>
                  <a:gd name="T113" fmla="*/ 2147483647 h 294"/>
                  <a:gd name="T114" fmla="*/ 2147483647 w 360"/>
                  <a:gd name="T115" fmla="*/ 2147483647 h 294"/>
                  <a:gd name="T116" fmla="*/ 2147483647 w 360"/>
                  <a:gd name="T117" fmla="*/ 2147483647 h 294"/>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360"/>
                  <a:gd name="T178" fmla="*/ 0 h 294"/>
                  <a:gd name="T179" fmla="*/ 360 w 360"/>
                  <a:gd name="T180" fmla="*/ 294 h 294"/>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360" h="294">
                    <a:moveTo>
                      <a:pt x="278" y="214"/>
                    </a:moveTo>
                    <a:lnTo>
                      <a:pt x="306" y="194"/>
                    </a:lnTo>
                    <a:lnTo>
                      <a:pt x="322" y="188"/>
                    </a:lnTo>
                    <a:lnTo>
                      <a:pt x="328" y="182"/>
                    </a:lnTo>
                    <a:lnTo>
                      <a:pt x="360" y="98"/>
                    </a:lnTo>
                    <a:lnTo>
                      <a:pt x="324" y="52"/>
                    </a:lnTo>
                    <a:lnTo>
                      <a:pt x="298" y="18"/>
                    </a:lnTo>
                    <a:lnTo>
                      <a:pt x="290" y="8"/>
                    </a:lnTo>
                    <a:lnTo>
                      <a:pt x="288" y="6"/>
                    </a:lnTo>
                    <a:lnTo>
                      <a:pt x="284" y="4"/>
                    </a:lnTo>
                    <a:lnTo>
                      <a:pt x="282" y="6"/>
                    </a:lnTo>
                    <a:lnTo>
                      <a:pt x="278" y="10"/>
                    </a:lnTo>
                    <a:lnTo>
                      <a:pt x="272" y="18"/>
                    </a:lnTo>
                    <a:lnTo>
                      <a:pt x="266" y="28"/>
                    </a:lnTo>
                    <a:lnTo>
                      <a:pt x="262" y="30"/>
                    </a:lnTo>
                    <a:lnTo>
                      <a:pt x="260" y="30"/>
                    </a:lnTo>
                    <a:lnTo>
                      <a:pt x="252" y="30"/>
                    </a:lnTo>
                    <a:lnTo>
                      <a:pt x="236" y="26"/>
                    </a:lnTo>
                    <a:lnTo>
                      <a:pt x="214" y="20"/>
                    </a:lnTo>
                    <a:lnTo>
                      <a:pt x="168" y="6"/>
                    </a:lnTo>
                    <a:lnTo>
                      <a:pt x="152" y="4"/>
                    </a:lnTo>
                    <a:lnTo>
                      <a:pt x="138" y="4"/>
                    </a:lnTo>
                    <a:lnTo>
                      <a:pt x="130" y="0"/>
                    </a:lnTo>
                    <a:lnTo>
                      <a:pt x="120" y="0"/>
                    </a:lnTo>
                    <a:lnTo>
                      <a:pt x="106" y="4"/>
                    </a:lnTo>
                    <a:lnTo>
                      <a:pt x="102" y="6"/>
                    </a:lnTo>
                    <a:lnTo>
                      <a:pt x="92" y="8"/>
                    </a:lnTo>
                    <a:lnTo>
                      <a:pt x="84" y="18"/>
                    </a:lnTo>
                    <a:lnTo>
                      <a:pt x="80" y="28"/>
                    </a:lnTo>
                    <a:lnTo>
                      <a:pt x="80" y="36"/>
                    </a:lnTo>
                    <a:lnTo>
                      <a:pt x="76" y="40"/>
                    </a:lnTo>
                    <a:lnTo>
                      <a:pt x="64" y="44"/>
                    </a:lnTo>
                    <a:lnTo>
                      <a:pt x="52" y="46"/>
                    </a:lnTo>
                    <a:lnTo>
                      <a:pt x="40" y="52"/>
                    </a:lnTo>
                    <a:lnTo>
                      <a:pt x="28" y="58"/>
                    </a:lnTo>
                    <a:lnTo>
                      <a:pt x="26" y="72"/>
                    </a:lnTo>
                    <a:lnTo>
                      <a:pt x="24" y="72"/>
                    </a:lnTo>
                    <a:lnTo>
                      <a:pt x="24" y="74"/>
                    </a:lnTo>
                    <a:lnTo>
                      <a:pt x="24" y="78"/>
                    </a:lnTo>
                    <a:lnTo>
                      <a:pt x="24" y="90"/>
                    </a:lnTo>
                    <a:lnTo>
                      <a:pt x="24" y="92"/>
                    </a:lnTo>
                    <a:lnTo>
                      <a:pt x="22" y="98"/>
                    </a:lnTo>
                    <a:lnTo>
                      <a:pt x="20" y="112"/>
                    </a:lnTo>
                    <a:lnTo>
                      <a:pt x="14" y="124"/>
                    </a:lnTo>
                    <a:lnTo>
                      <a:pt x="12" y="128"/>
                    </a:lnTo>
                    <a:lnTo>
                      <a:pt x="10" y="132"/>
                    </a:lnTo>
                    <a:lnTo>
                      <a:pt x="4" y="144"/>
                    </a:lnTo>
                    <a:lnTo>
                      <a:pt x="0" y="158"/>
                    </a:lnTo>
                    <a:lnTo>
                      <a:pt x="0" y="168"/>
                    </a:lnTo>
                    <a:lnTo>
                      <a:pt x="0" y="180"/>
                    </a:lnTo>
                    <a:lnTo>
                      <a:pt x="0" y="188"/>
                    </a:lnTo>
                    <a:lnTo>
                      <a:pt x="0" y="198"/>
                    </a:lnTo>
                    <a:lnTo>
                      <a:pt x="0" y="202"/>
                    </a:lnTo>
                    <a:lnTo>
                      <a:pt x="0" y="210"/>
                    </a:lnTo>
                    <a:lnTo>
                      <a:pt x="10" y="230"/>
                    </a:lnTo>
                    <a:lnTo>
                      <a:pt x="12" y="242"/>
                    </a:lnTo>
                    <a:lnTo>
                      <a:pt x="16" y="248"/>
                    </a:lnTo>
                    <a:lnTo>
                      <a:pt x="22" y="258"/>
                    </a:lnTo>
                    <a:lnTo>
                      <a:pt x="24" y="260"/>
                    </a:lnTo>
                    <a:lnTo>
                      <a:pt x="26" y="266"/>
                    </a:lnTo>
                    <a:lnTo>
                      <a:pt x="32" y="272"/>
                    </a:lnTo>
                    <a:lnTo>
                      <a:pt x="42" y="278"/>
                    </a:lnTo>
                    <a:lnTo>
                      <a:pt x="50" y="278"/>
                    </a:lnTo>
                    <a:lnTo>
                      <a:pt x="58" y="278"/>
                    </a:lnTo>
                    <a:lnTo>
                      <a:pt x="64" y="276"/>
                    </a:lnTo>
                    <a:lnTo>
                      <a:pt x="70" y="278"/>
                    </a:lnTo>
                    <a:lnTo>
                      <a:pt x="78" y="280"/>
                    </a:lnTo>
                    <a:lnTo>
                      <a:pt x="82" y="280"/>
                    </a:lnTo>
                    <a:lnTo>
                      <a:pt x="84" y="280"/>
                    </a:lnTo>
                    <a:lnTo>
                      <a:pt x="92" y="280"/>
                    </a:lnTo>
                    <a:lnTo>
                      <a:pt x="94" y="280"/>
                    </a:lnTo>
                    <a:lnTo>
                      <a:pt x="98" y="280"/>
                    </a:lnTo>
                    <a:lnTo>
                      <a:pt x="104" y="282"/>
                    </a:lnTo>
                    <a:lnTo>
                      <a:pt x="114" y="284"/>
                    </a:lnTo>
                    <a:lnTo>
                      <a:pt x="118" y="286"/>
                    </a:lnTo>
                    <a:lnTo>
                      <a:pt x="130" y="286"/>
                    </a:lnTo>
                    <a:lnTo>
                      <a:pt x="134" y="286"/>
                    </a:lnTo>
                    <a:lnTo>
                      <a:pt x="138" y="286"/>
                    </a:lnTo>
                    <a:lnTo>
                      <a:pt x="144" y="288"/>
                    </a:lnTo>
                    <a:lnTo>
                      <a:pt x="146" y="290"/>
                    </a:lnTo>
                    <a:lnTo>
                      <a:pt x="152" y="290"/>
                    </a:lnTo>
                    <a:lnTo>
                      <a:pt x="156" y="290"/>
                    </a:lnTo>
                    <a:lnTo>
                      <a:pt x="160" y="290"/>
                    </a:lnTo>
                    <a:lnTo>
                      <a:pt x="164" y="294"/>
                    </a:lnTo>
                    <a:lnTo>
                      <a:pt x="170" y="294"/>
                    </a:lnTo>
                    <a:lnTo>
                      <a:pt x="178" y="294"/>
                    </a:lnTo>
                    <a:lnTo>
                      <a:pt x="182" y="294"/>
                    </a:lnTo>
                    <a:lnTo>
                      <a:pt x="186" y="294"/>
                    </a:lnTo>
                    <a:lnTo>
                      <a:pt x="192" y="294"/>
                    </a:lnTo>
                    <a:lnTo>
                      <a:pt x="196" y="294"/>
                    </a:lnTo>
                    <a:lnTo>
                      <a:pt x="202" y="294"/>
                    </a:lnTo>
                    <a:lnTo>
                      <a:pt x="204" y="290"/>
                    </a:lnTo>
                    <a:lnTo>
                      <a:pt x="204" y="286"/>
                    </a:lnTo>
                    <a:lnTo>
                      <a:pt x="206" y="280"/>
                    </a:lnTo>
                    <a:lnTo>
                      <a:pt x="214" y="278"/>
                    </a:lnTo>
                    <a:lnTo>
                      <a:pt x="218" y="278"/>
                    </a:lnTo>
                    <a:lnTo>
                      <a:pt x="222" y="276"/>
                    </a:lnTo>
                    <a:lnTo>
                      <a:pt x="230" y="266"/>
                    </a:lnTo>
                    <a:lnTo>
                      <a:pt x="230" y="264"/>
                    </a:lnTo>
                    <a:lnTo>
                      <a:pt x="230" y="260"/>
                    </a:lnTo>
                    <a:lnTo>
                      <a:pt x="230" y="254"/>
                    </a:lnTo>
                    <a:lnTo>
                      <a:pt x="230" y="246"/>
                    </a:lnTo>
                    <a:lnTo>
                      <a:pt x="228" y="240"/>
                    </a:lnTo>
                    <a:lnTo>
                      <a:pt x="222" y="234"/>
                    </a:lnTo>
                    <a:lnTo>
                      <a:pt x="220" y="228"/>
                    </a:lnTo>
                    <a:lnTo>
                      <a:pt x="228" y="228"/>
                    </a:lnTo>
                    <a:lnTo>
                      <a:pt x="238" y="226"/>
                    </a:lnTo>
                    <a:lnTo>
                      <a:pt x="246" y="226"/>
                    </a:lnTo>
                    <a:lnTo>
                      <a:pt x="258" y="226"/>
                    </a:lnTo>
                    <a:lnTo>
                      <a:pt x="262" y="224"/>
                    </a:lnTo>
                    <a:lnTo>
                      <a:pt x="266" y="222"/>
                    </a:lnTo>
                    <a:lnTo>
                      <a:pt x="270" y="218"/>
                    </a:lnTo>
                    <a:lnTo>
                      <a:pt x="268" y="218"/>
                    </a:lnTo>
                    <a:lnTo>
                      <a:pt x="272" y="218"/>
                    </a:lnTo>
                    <a:lnTo>
                      <a:pt x="276" y="218"/>
                    </a:lnTo>
                    <a:lnTo>
                      <a:pt x="278" y="216"/>
                    </a:lnTo>
                    <a:lnTo>
                      <a:pt x="278" y="214"/>
                    </a:lnTo>
                    <a:close/>
                  </a:path>
                </a:pathLst>
              </a:custGeom>
              <a:solidFill>
                <a:schemeClr val="tx1">
                  <a:lumMod val="85000"/>
                  <a:lumOff val="15000"/>
                </a:schemeClr>
              </a:solidFill>
              <a:ln w="9525">
                <a:noFill/>
                <a:round/>
                <a:headEnd/>
                <a:tailEnd/>
              </a:ln>
            </p:spPr>
            <p:txBody>
              <a:bodyPr/>
              <a:lstStyle/>
              <a:p>
                <a:endParaRPr lang="en-US"/>
              </a:p>
            </p:txBody>
          </p:sp>
          <p:sp>
            <p:nvSpPr>
              <p:cNvPr id="96" name="Freeform 156"/>
              <p:cNvSpPr>
                <a:spLocks/>
              </p:cNvSpPr>
              <p:nvPr/>
            </p:nvSpPr>
            <p:spPr bwMode="auto">
              <a:xfrm>
                <a:off x="5649230" y="4558461"/>
                <a:ext cx="269243" cy="366361"/>
              </a:xfrm>
              <a:custGeom>
                <a:avLst/>
                <a:gdLst>
                  <a:gd name="T0" fmla="*/ 2147483647 w 198"/>
                  <a:gd name="T1" fmla="*/ 2147483647 h 286"/>
                  <a:gd name="T2" fmla="*/ 2147483647 w 198"/>
                  <a:gd name="T3" fmla="*/ 2147483647 h 286"/>
                  <a:gd name="T4" fmla="*/ 2147483647 w 198"/>
                  <a:gd name="T5" fmla="*/ 2147483647 h 286"/>
                  <a:gd name="T6" fmla="*/ 2147483647 w 198"/>
                  <a:gd name="T7" fmla="*/ 2147483647 h 286"/>
                  <a:gd name="T8" fmla="*/ 2147483647 w 198"/>
                  <a:gd name="T9" fmla="*/ 2147483647 h 286"/>
                  <a:gd name="T10" fmla="*/ 2147483647 w 198"/>
                  <a:gd name="T11" fmla="*/ 2147483647 h 286"/>
                  <a:gd name="T12" fmla="*/ 2147483647 w 198"/>
                  <a:gd name="T13" fmla="*/ 2147483647 h 286"/>
                  <a:gd name="T14" fmla="*/ 2147483647 w 198"/>
                  <a:gd name="T15" fmla="*/ 2147483647 h 286"/>
                  <a:gd name="T16" fmla="*/ 2147483647 w 198"/>
                  <a:gd name="T17" fmla="*/ 2147483647 h 286"/>
                  <a:gd name="T18" fmla="*/ 2147483647 w 198"/>
                  <a:gd name="T19" fmla="*/ 2147483647 h 286"/>
                  <a:gd name="T20" fmla="*/ 2147483647 w 198"/>
                  <a:gd name="T21" fmla="*/ 2147483647 h 286"/>
                  <a:gd name="T22" fmla="*/ 2147483647 w 198"/>
                  <a:gd name="T23" fmla="*/ 2147483647 h 286"/>
                  <a:gd name="T24" fmla="*/ 2147483647 w 198"/>
                  <a:gd name="T25" fmla="*/ 2147483647 h 286"/>
                  <a:gd name="T26" fmla="*/ 2147483647 w 198"/>
                  <a:gd name="T27" fmla="*/ 2147483647 h 286"/>
                  <a:gd name="T28" fmla="*/ 2147483647 w 198"/>
                  <a:gd name="T29" fmla="*/ 2147483647 h 286"/>
                  <a:gd name="T30" fmla="*/ 2147483647 w 198"/>
                  <a:gd name="T31" fmla="*/ 2147483647 h 286"/>
                  <a:gd name="T32" fmla="*/ 2147483647 w 198"/>
                  <a:gd name="T33" fmla="*/ 2147483647 h 286"/>
                  <a:gd name="T34" fmla="*/ 2147483647 w 198"/>
                  <a:gd name="T35" fmla="*/ 2147483647 h 286"/>
                  <a:gd name="T36" fmla="*/ 2147483647 w 198"/>
                  <a:gd name="T37" fmla="*/ 2147483647 h 286"/>
                  <a:gd name="T38" fmla="*/ 2147483647 w 198"/>
                  <a:gd name="T39" fmla="*/ 2147483647 h 286"/>
                  <a:gd name="T40" fmla="*/ 2147483647 w 198"/>
                  <a:gd name="T41" fmla="*/ 2147483647 h 286"/>
                  <a:gd name="T42" fmla="*/ 2147483647 w 198"/>
                  <a:gd name="T43" fmla="*/ 2147483647 h 286"/>
                  <a:gd name="T44" fmla="*/ 0 w 198"/>
                  <a:gd name="T45" fmla="*/ 2147483647 h 286"/>
                  <a:gd name="T46" fmla="*/ 2147483647 w 198"/>
                  <a:gd name="T47" fmla="*/ 0 h 286"/>
                  <a:gd name="T48" fmla="*/ 2147483647 w 198"/>
                  <a:gd name="T49" fmla="*/ 2147483647 h 286"/>
                  <a:gd name="T50" fmla="*/ 2147483647 w 198"/>
                  <a:gd name="T51" fmla="*/ 2147483647 h 286"/>
                  <a:gd name="T52" fmla="*/ 2147483647 w 198"/>
                  <a:gd name="T53" fmla="*/ 2147483647 h 286"/>
                  <a:gd name="T54" fmla="*/ 2147483647 w 198"/>
                  <a:gd name="T55" fmla="*/ 2147483647 h 286"/>
                  <a:gd name="T56" fmla="*/ 2147483647 w 198"/>
                  <a:gd name="T57" fmla="*/ 2147483647 h 286"/>
                  <a:gd name="T58" fmla="*/ 2147483647 w 198"/>
                  <a:gd name="T59" fmla="*/ 2147483647 h 286"/>
                  <a:gd name="T60" fmla="*/ 2147483647 w 198"/>
                  <a:gd name="T61" fmla="*/ 2147483647 h 286"/>
                  <a:gd name="T62" fmla="*/ 2147483647 w 198"/>
                  <a:gd name="T63" fmla="*/ 2147483647 h 286"/>
                  <a:gd name="T64" fmla="*/ 2147483647 w 198"/>
                  <a:gd name="T65" fmla="*/ 2147483647 h 286"/>
                  <a:gd name="T66" fmla="*/ 2147483647 w 198"/>
                  <a:gd name="T67" fmla="*/ 2147483647 h 286"/>
                  <a:gd name="T68" fmla="*/ 2147483647 w 198"/>
                  <a:gd name="T69" fmla="*/ 2147483647 h 286"/>
                  <a:gd name="T70" fmla="*/ 2147483647 w 198"/>
                  <a:gd name="T71" fmla="*/ 2147483647 h 286"/>
                  <a:gd name="T72" fmla="*/ 2147483647 w 198"/>
                  <a:gd name="T73" fmla="*/ 2147483647 h 286"/>
                  <a:gd name="T74" fmla="*/ 2147483647 w 198"/>
                  <a:gd name="T75" fmla="*/ 2147483647 h 286"/>
                  <a:gd name="T76" fmla="*/ 2147483647 w 198"/>
                  <a:gd name="T77" fmla="*/ 2147483647 h 286"/>
                  <a:gd name="T78" fmla="*/ 2147483647 w 198"/>
                  <a:gd name="T79" fmla="*/ 2147483647 h 286"/>
                  <a:gd name="T80" fmla="*/ 2147483647 w 198"/>
                  <a:gd name="T81" fmla="*/ 2147483647 h 28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98"/>
                  <a:gd name="T124" fmla="*/ 0 h 286"/>
                  <a:gd name="T125" fmla="*/ 198 w 198"/>
                  <a:gd name="T126" fmla="*/ 286 h 28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98" h="286">
                    <a:moveTo>
                      <a:pt x="112" y="260"/>
                    </a:moveTo>
                    <a:lnTo>
                      <a:pt x="20" y="286"/>
                    </a:lnTo>
                    <a:lnTo>
                      <a:pt x="26" y="278"/>
                    </a:lnTo>
                    <a:lnTo>
                      <a:pt x="38" y="262"/>
                    </a:lnTo>
                    <a:lnTo>
                      <a:pt x="46" y="248"/>
                    </a:lnTo>
                    <a:lnTo>
                      <a:pt x="52" y="236"/>
                    </a:lnTo>
                    <a:lnTo>
                      <a:pt x="60" y="220"/>
                    </a:lnTo>
                    <a:lnTo>
                      <a:pt x="66" y="204"/>
                    </a:lnTo>
                    <a:lnTo>
                      <a:pt x="70" y="186"/>
                    </a:lnTo>
                    <a:lnTo>
                      <a:pt x="70" y="176"/>
                    </a:lnTo>
                    <a:lnTo>
                      <a:pt x="72" y="168"/>
                    </a:lnTo>
                    <a:lnTo>
                      <a:pt x="70" y="160"/>
                    </a:lnTo>
                    <a:lnTo>
                      <a:pt x="70" y="150"/>
                    </a:lnTo>
                    <a:lnTo>
                      <a:pt x="68" y="142"/>
                    </a:lnTo>
                    <a:lnTo>
                      <a:pt x="66" y="132"/>
                    </a:lnTo>
                    <a:lnTo>
                      <a:pt x="62" y="124"/>
                    </a:lnTo>
                    <a:lnTo>
                      <a:pt x="56" y="116"/>
                    </a:lnTo>
                    <a:lnTo>
                      <a:pt x="50" y="106"/>
                    </a:lnTo>
                    <a:lnTo>
                      <a:pt x="44" y="98"/>
                    </a:lnTo>
                    <a:lnTo>
                      <a:pt x="34" y="90"/>
                    </a:lnTo>
                    <a:lnTo>
                      <a:pt x="24" y="82"/>
                    </a:lnTo>
                    <a:lnTo>
                      <a:pt x="12" y="76"/>
                    </a:lnTo>
                    <a:lnTo>
                      <a:pt x="0" y="68"/>
                    </a:lnTo>
                    <a:lnTo>
                      <a:pt x="88" y="0"/>
                    </a:lnTo>
                    <a:lnTo>
                      <a:pt x="104" y="8"/>
                    </a:lnTo>
                    <a:lnTo>
                      <a:pt x="140" y="26"/>
                    </a:lnTo>
                    <a:lnTo>
                      <a:pt x="158" y="36"/>
                    </a:lnTo>
                    <a:lnTo>
                      <a:pt x="176" y="48"/>
                    </a:lnTo>
                    <a:lnTo>
                      <a:pt x="190" y="58"/>
                    </a:lnTo>
                    <a:lnTo>
                      <a:pt x="196" y="64"/>
                    </a:lnTo>
                    <a:lnTo>
                      <a:pt x="198" y="68"/>
                    </a:lnTo>
                    <a:lnTo>
                      <a:pt x="198" y="70"/>
                    </a:lnTo>
                    <a:lnTo>
                      <a:pt x="198" y="72"/>
                    </a:lnTo>
                    <a:lnTo>
                      <a:pt x="198" y="82"/>
                    </a:lnTo>
                    <a:lnTo>
                      <a:pt x="194" y="92"/>
                    </a:lnTo>
                    <a:lnTo>
                      <a:pt x="190" y="106"/>
                    </a:lnTo>
                    <a:lnTo>
                      <a:pt x="176" y="138"/>
                    </a:lnTo>
                    <a:lnTo>
                      <a:pt x="160" y="172"/>
                    </a:lnTo>
                    <a:lnTo>
                      <a:pt x="128" y="232"/>
                    </a:lnTo>
                    <a:lnTo>
                      <a:pt x="112" y="260"/>
                    </a:lnTo>
                    <a:close/>
                  </a:path>
                </a:pathLst>
              </a:custGeom>
              <a:solidFill>
                <a:srgbClr val="FFFFFF"/>
              </a:solidFill>
              <a:ln w="9525">
                <a:noFill/>
                <a:round/>
                <a:headEnd/>
                <a:tailEnd/>
              </a:ln>
            </p:spPr>
            <p:txBody>
              <a:bodyPr/>
              <a:lstStyle/>
              <a:p>
                <a:endParaRPr lang="en-US"/>
              </a:p>
            </p:txBody>
          </p:sp>
          <p:sp>
            <p:nvSpPr>
              <p:cNvPr id="97" name="Freeform 157"/>
              <p:cNvSpPr>
                <a:spLocks/>
              </p:cNvSpPr>
              <p:nvPr/>
            </p:nvSpPr>
            <p:spPr bwMode="auto">
              <a:xfrm>
                <a:off x="6165960" y="4696807"/>
                <a:ext cx="440580" cy="330493"/>
              </a:xfrm>
              <a:custGeom>
                <a:avLst/>
                <a:gdLst>
                  <a:gd name="T0" fmla="*/ 2147483647 w 324"/>
                  <a:gd name="T1" fmla="*/ 2147483647 h 258"/>
                  <a:gd name="T2" fmla="*/ 2147483647 w 324"/>
                  <a:gd name="T3" fmla="*/ 2147483647 h 258"/>
                  <a:gd name="T4" fmla="*/ 2147483647 w 324"/>
                  <a:gd name="T5" fmla="*/ 2147483647 h 258"/>
                  <a:gd name="T6" fmla="*/ 2147483647 w 324"/>
                  <a:gd name="T7" fmla="*/ 2147483647 h 258"/>
                  <a:gd name="T8" fmla="*/ 2147483647 w 324"/>
                  <a:gd name="T9" fmla="*/ 2147483647 h 258"/>
                  <a:gd name="T10" fmla="*/ 2147483647 w 324"/>
                  <a:gd name="T11" fmla="*/ 2147483647 h 258"/>
                  <a:gd name="T12" fmla="*/ 2147483647 w 324"/>
                  <a:gd name="T13" fmla="*/ 2147483647 h 258"/>
                  <a:gd name="T14" fmla="*/ 2147483647 w 324"/>
                  <a:gd name="T15" fmla="*/ 2147483647 h 258"/>
                  <a:gd name="T16" fmla="*/ 2147483647 w 324"/>
                  <a:gd name="T17" fmla="*/ 2147483647 h 258"/>
                  <a:gd name="T18" fmla="*/ 2147483647 w 324"/>
                  <a:gd name="T19" fmla="*/ 2147483647 h 258"/>
                  <a:gd name="T20" fmla="*/ 2147483647 w 324"/>
                  <a:gd name="T21" fmla="*/ 2147483647 h 258"/>
                  <a:gd name="T22" fmla="*/ 2147483647 w 324"/>
                  <a:gd name="T23" fmla="*/ 2147483647 h 258"/>
                  <a:gd name="T24" fmla="*/ 2147483647 w 324"/>
                  <a:gd name="T25" fmla="*/ 2147483647 h 258"/>
                  <a:gd name="T26" fmla="*/ 2147483647 w 324"/>
                  <a:gd name="T27" fmla="*/ 2147483647 h 258"/>
                  <a:gd name="T28" fmla="*/ 2147483647 w 324"/>
                  <a:gd name="T29" fmla="*/ 2147483647 h 258"/>
                  <a:gd name="T30" fmla="*/ 2147483647 w 324"/>
                  <a:gd name="T31" fmla="*/ 2147483647 h 258"/>
                  <a:gd name="T32" fmla="*/ 2147483647 w 324"/>
                  <a:gd name="T33" fmla="*/ 2147483647 h 258"/>
                  <a:gd name="T34" fmla="*/ 2147483647 w 324"/>
                  <a:gd name="T35" fmla="*/ 2147483647 h 258"/>
                  <a:gd name="T36" fmla="*/ 2147483647 w 324"/>
                  <a:gd name="T37" fmla="*/ 2147483647 h 258"/>
                  <a:gd name="T38" fmla="*/ 2147483647 w 324"/>
                  <a:gd name="T39" fmla="*/ 2147483647 h 258"/>
                  <a:gd name="T40" fmla="*/ 2147483647 w 324"/>
                  <a:gd name="T41" fmla="*/ 2147483647 h 258"/>
                  <a:gd name="T42" fmla="*/ 2147483647 w 324"/>
                  <a:gd name="T43" fmla="*/ 2147483647 h 258"/>
                  <a:gd name="T44" fmla="*/ 0 w 324"/>
                  <a:gd name="T45" fmla="*/ 2147483647 h 258"/>
                  <a:gd name="T46" fmla="*/ 0 w 324"/>
                  <a:gd name="T47" fmla="*/ 2147483647 h 258"/>
                  <a:gd name="T48" fmla="*/ 0 w 324"/>
                  <a:gd name="T49" fmla="*/ 2147483647 h 258"/>
                  <a:gd name="T50" fmla="*/ 0 w 324"/>
                  <a:gd name="T51" fmla="*/ 2147483647 h 258"/>
                  <a:gd name="T52" fmla="*/ 2147483647 w 324"/>
                  <a:gd name="T53" fmla="*/ 2147483647 h 258"/>
                  <a:gd name="T54" fmla="*/ 2147483647 w 324"/>
                  <a:gd name="T55" fmla="*/ 2147483647 h 258"/>
                  <a:gd name="T56" fmla="*/ 2147483647 w 324"/>
                  <a:gd name="T57" fmla="*/ 2147483647 h 258"/>
                  <a:gd name="T58" fmla="*/ 2147483647 w 324"/>
                  <a:gd name="T59" fmla="*/ 2147483647 h 258"/>
                  <a:gd name="T60" fmla="*/ 2147483647 w 324"/>
                  <a:gd name="T61" fmla="*/ 2147483647 h 258"/>
                  <a:gd name="T62" fmla="*/ 2147483647 w 324"/>
                  <a:gd name="T63" fmla="*/ 0 h 258"/>
                  <a:gd name="T64" fmla="*/ 2147483647 w 324"/>
                  <a:gd name="T65" fmla="*/ 2147483647 h 258"/>
                  <a:gd name="T66" fmla="*/ 2147483647 w 324"/>
                  <a:gd name="T67" fmla="*/ 2147483647 h 25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24"/>
                  <a:gd name="T103" fmla="*/ 0 h 258"/>
                  <a:gd name="T104" fmla="*/ 324 w 324"/>
                  <a:gd name="T105" fmla="*/ 258 h 25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24" h="258">
                    <a:moveTo>
                      <a:pt x="322" y="4"/>
                    </a:moveTo>
                    <a:lnTo>
                      <a:pt x="322" y="4"/>
                    </a:lnTo>
                    <a:lnTo>
                      <a:pt x="320" y="8"/>
                    </a:lnTo>
                    <a:lnTo>
                      <a:pt x="310" y="20"/>
                    </a:lnTo>
                    <a:lnTo>
                      <a:pt x="296" y="42"/>
                    </a:lnTo>
                    <a:lnTo>
                      <a:pt x="290" y="56"/>
                    </a:lnTo>
                    <a:lnTo>
                      <a:pt x="282" y="72"/>
                    </a:lnTo>
                    <a:lnTo>
                      <a:pt x="276" y="88"/>
                    </a:lnTo>
                    <a:lnTo>
                      <a:pt x="270" y="108"/>
                    </a:lnTo>
                    <a:lnTo>
                      <a:pt x="264" y="128"/>
                    </a:lnTo>
                    <a:lnTo>
                      <a:pt x="260" y="150"/>
                    </a:lnTo>
                    <a:lnTo>
                      <a:pt x="258" y="172"/>
                    </a:lnTo>
                    <a:lnTo>
                      <a:pt x="256" y="196"/>
                    </a:lnTo>
                    <a:lnTo>
                      <a:pt x="258" y="222"/>
                    </a:lnTo>
                    <a:lnTo>
                      <a:pt x="262" y="250"/>
                    </a:lnTo>
                    <a:lnTo>
                      <a:pt x="264" y="258"/>
                    </a:lnTo>
                    <a:lnTo>
                      <a:pt x="24" y="238"/>
                    </a:lnTo>
                    <a:lnTo>
                      <a:pt x="20" y="234"/>
                    </a:lnTo>
                    <a:lnTo>
                      <a:pt x="14" y="222"/>
                    </a:lnTo>
                    <a:lnTo>
                      <a:pt x="10" y="212"/>
                    </a:lnTo>
                    <a:lnTo>
                      <a:pt x="6" y="200"/>
                    </a:lnTo>
                    <a:lnTo>
                      <a:pt x="4" y="186"/>
                    </a:lnTo>
                    <a:lnTo>
                      <a:pt x="0" y="172"/>
                    </a:lnTo>
                    <a:lnTo>
                      <a:pt x="0" y="156"/>
                    </a:lnTo>
                    <a:lnTo>
                      <a:pt x="0" y="140"/>
                    </a:lnTo>
                    <a:lnTo>
                      <a:pt x="0" y="120"/>
                    </a:lnTo>
                    <a:lnTo>
                      <a:pt x="4" y="100"/>
                    </a:lnTo>
                    <a:lnTo>
                      <a:pt x="10" y="80"/>
                    </a:lnTo>
                    <a:lnTo>
                      <a:pt x="18" y="56"/>
                    </a:lnTo>
                    <a:lnTo>
                      <a:pt x="30" y="34"/>
                    </a:lnTo>
                    <a:lnTo>
                      <a:pt x="46" y="8"/>
                    </a:lnTo>
                    <a:lnTo>
                      <a:pt x="324" y="0"/>
                    </a:lnTo>
                    <a:lnTo>
                      <a:pt x="322" y="4"/>
                    </a:lnTo>
                    <a:close/>
                  </a:path>
                </a:pathLst>
              </a:custGeom>
              <a:solidFill>
                <a:srgbClr val="FFFFFF"/>
              </a:solidFill>
              <a:ln w="9525">
                <a:noFill/>
                <a:round/>
                <a:headEnd/>
                <a:tailEnd/>
              </a:ln>
            </p:spPr>
            <p:txBody>
              <a:bodyPr/>
              <a:lstStyle/>
              <a:p>
                <a:endParaRPr lang="en-US"/>
              </a:p>
            </p:txBody>
          </p:sp>
        </p:grpSp>
        <p:sp>
          <p:nvSpPr>
            <p:cNvPr id="31" name="Freeform 159"/>
            <p:cNvSpPr>
              <a:spLocks/>
            </p:cNvSpPr>
            <p:nvPr/>
          </p:nvSpPr>
          <p:spPr bwMode="auto">
            <a:xfrm>
              <a:off x="3035666" y="4530280"/>
              <a:ext cx="568403" cy="491897"/>
            </a:xfrm>
            <a:custGeom>
              <a:avLst/>
              <a:gdLst>
                <a:gd name="T0" fmla="*/ 2147483647 w 418"/>
                <a:gd name="T1" fmla="*/ 2147483647 h 384"/>
                <a:gd name="T2" fmla="*/ 2147483647 w 418"/>
                <a:gd name="T3" fmla="*/ 2147483647 h 384"/>
                <a:gd name="T4" fmla="*/ 2147483647 w 418"/>
                <a:gd name="T5" fmla="*/ 2147483647 h 384"/>
                <a:gd name="T6" fmla="*/ 2147483647 w 418"/>
                <a:gd name="T7" fmla="*/ 2147483647 h 384"/>
                <a:gd name="T8" fmla="*/ 2147483647 w 418"/>
                <a:gd name="T9" fmla="*/ 2147483647 h 384"/>
                <a:gd name="T10" fmla="*/ 2147483647 w 418"/>
                <a:gd name="T11" fmla="*/ 2147483647 h 384"/>
                <a:gd name="T12" fmla="*/ 2147483647 w 418"/>
                <a:gd name="T13" fmla="*/ 2147483647 h 384"/>
                <a:gd name="T14" fmla="*/ 2147483647 w 418"/>
                <a:gd name="T15" fmla="*/ 2147483647 h 384"/>
                <a:gd name="T16" fmla="*/ 2147483647 w 418"/>
                <a:gd name="T17" fmla="*/ 2147483647 h 384"/>
                <a:gd name="T18" fmla="*/ 2147483647 w 418"/>
                <a:gd name="T19" fmla="*/ 2147483647 h 384"/>
                <a:gd name="T20" fmla="*/ 2147483647 w 418"/>
                <a:gd name="T21" fmla="*/ 2147483647 h 384"/>
                <a:gd name="T22" fmla="*/ 2147483647 w 418"/>
                <a:gd name="T23" fmla="*/ 2147483647 h 384"/>
                <a:gd name="T24" fmla="*/ 2147483647 w 418"/>
                <a:gd name="T25" fmla="*/ 2147483647 h 384"/>
                <a:gd name="T26" fmla="*/ 2147483647 w 418"/>
                <a:gd name="T27" fmla="*/ 2147483647 h 384"/>
                <a:gd name="T28" fmla="*/ 2147483647 w 418"/>
                <a:gd name="T29" fmla="*/ 2147483647 h 384"/>
                <a:gd name="T30" fmla="*/ 2147483647 w 418"/>
                <a:gd name="T31" fmla="*/ 2147483647 h 384"/>
                <a:gd name="T32" fmla="*/ 2147483647 w 418"/>
                <a:gd name="T33" fmla="*/ 2147483647 h 384"/>
                <a:gd name="T34" fmla="*/ 2147483647 w 418"/>
                <a:gd name="T35" fmla="*/ 2147483647 h 384"/>
                <a:gd name="T36" fmla="*/ 2147483647 w 418"/>
                <a:gd name="T37" fmla="*/ 2147483647 h 384"/>
                <a:gd name="T38" fmla="*/ 2147483647 w 418"/>
                <a:gd name="T39" fmla="*/ 2147483647 h 384"/>
                <a:gd name="T40" fmla="*/ 2147483647 w 418"/>
                <a:gd name="T41" fmla="*/ 2147483647 h 384"/>
                <a:gd name="T42" fmla="*/ 2147483647 w 418"/>
                <a:gd name="T43" fmla="*/ 2147483647 h 384"/>
                <a:gd name="T44" fmla="*/ 2147483647 w 418"/>
                <a:gd name="T45" fmla="*/ 2147483647 h 384"/>
                <a:gd name="T46" fmla="*/ 2147483647 w 418"/>
                <a:gd name="T47" fmla="*/ 2147483647 h 384"/>
                <a:gd name="T48" fmla="*/ 2147483647 w 418"/>
                <a:gd name="T49" fmla="*/ 2147483647 h 384"/>
                <a:gd name="T50" fmla="*/ 2147483647 w 418"/>
                <a:gd name="T51" fmla="*/ 2147483647 h 384"/>
                <a:gd name="T52" fmla="*/ 2147483647 w 418"/>
                <a:gd name="T53" fmla="*/ 2147483647 h 384"/>
                <a:gd name="T54" fmla="*/ 2147483647 w 418"/>
                <a:gd name="T55" fmla="*/ 2147483647 h 384"/>
                <a:gd name="T56" fmla="*/ 2147483647 w 418"/>
                <a:gd name="T57" fmla="*/ 2147483647 h 384"/>
                <a:gd name="T58" fmla="*/ 2147483647 w 418"/>
                <a:gd name="T59" fmla="*/ 0 h 384"/>
                <a:gd name="T60" fmla="*/ 2147483647 w 418"/>
                <a:gd name="T61" fmla="*/ 0 h 384"/>
                <a:gd name="T62" fmla="*/ 2147483647 w 418"/>
                <a:gd name="T63" fmla="*/ 2147483647 h 384"/>
                <a:gd name="T64" fmla="*/ 2147483647 w 418"/>
                <a:gd name="T65" fmla="*/ 2147483647 h 384"/>
                <a:gd name="T66" fmla="*/ 2147483647 w 418"/>
                <a:gd name="T67" fmla="*/ 2147483647 h 384"/>
                <a:gd name="T68" fmla="*/ 2147483647 w 418"/>
                <a:gd name="T69" fmla="*/ 2147483647 h 384"/>
                <a:gd name="T70" fmla="*/ 2147483647 w 418"/>
                <a:gd name="T71" fmla="*/ 2147483647 h 384"/>
                <a:gd name="T72" fmla="*/ 2147483647 w 418"/>
                <a:gd name="T73" fmla="*/ 2147483647 h 384"/>
                <a:gd name="T74" fmla="*/ 2147483647 w 418"/>
                <a:gd name="T75" fmla="*/ 2147483647 h 384"/>
                <a:gd name="T76" fmla="*/ 2147483647 w 418"/>
                <a:gd name="T77" fmla="*/ 2147483647 h 384"/>
                <a:gd name="T78" fmla="*/ 2147483647 w 418"/>
                <a:gd name="T79" fmla="*/ 2147483647 h 384"/>
                <a:gd name="T80" fmla="*/ 2147483647 w 418"/>
                <a:gd name="T81" fmla="*/ 2147483647 h 384"/>
                <a:gd name="T82" fmla="*/ 2147483647 w 418"/>
                <a:gd name="T83" fmla="*/ 2147483647 h 384"/>
                <a:gd name="T84" fmla="*/ 2147483647 w 418"/>
                <a:gd name="T85" fmla="*/ 2147483647 h 384"/>
                <a:gd name="T86" fmla="*/ 2147483647 w 418"/>
                <a:gd name="T87" fmla="*/ 2147483647 h 384"/>
                <a:gd name="T88" fmla="*/ 2147483647 w 418"/>
                <a:gd name="T89" fmla="*/ 2147483647 h 384"/>
                <a:gd name="T90" fmla="*/ 2147483647 w 418"/>
                <a:gd name="T91" fmla="*/ 2147483647 h 384"/>
                <a:gd name="T92" fmla="*/ 2147483647 w 418"/>
                <a:gd name="T93" fmla="*/ 2147483647 h 384"/>
                <a:gd name="T94" fmla="*/ 0 w 418"/>
                <a:gd name="T95" fmla="*/ 2147483647 h 384"/>
                <a:gd name="T96" fmla="*/ 0 w 418"/>
                <a:gd name="T97" fmla="*/ 2147483647 h 384"/>
                <a:gd name="T98" fmla="*/ 2147483647 w 418"/>
                <a:gd name="T99" fmla="*/ 2147483647 h 384"/>
                <a:gd name="T100" fmla="*/ 2147483647 w 418"/>
                <a:gd name="T101" fmla="*/ 2147483647 h 38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418"/>
                <a:gd name="T154" fmla="*/ 0 h 384"/>
                <a:gd name="T155" fmla="*/ 418 w 418"/>
                <a:gd name="T156" fmla="*/ 384 h 384"/>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418" h="384">
                  <a:moveTo>
                    <a:pt x="96" y="342"/>
                  </a:moveTo>
                  <a:lnTo>
                    <a:pt x="96" y="342"/>
                  </a:lnTo>
                  <a:lnTo>
                    <a:pt x="108" y="356"/>
                  </a:lnTo>
                  <a:lnTo>
                    <a:pt x="118" y="368"/>
                  </a:lnTo>
                  <a:lnTo>
                    <a:pt x="128" y="376"/>
                  </a:lnTo>
                  <a:lnTo>
                    <a:pt x="134" y="380"/>
                  </a:lnTo>
                  <a:lnTo>
                    <a:pt x="144" y="382"/>
                  </a:lnTo>
                  <a:lnTo>
                    <a:pt x="158" y="384"/>
                  </a:lnTo>
                  <a:lnTo>
                    <a:pt x="176" y="382"/>
                  </a:lnTo>
                  <a:lnTo>
                    <a:pt x="196" y="380"/>
                  </a:lnTo>
                  <a:lnTo>
                    <a:pt x="216" y="376"/>
                  </a:lnTo>
                  <a:lnTo>
                    <a:pt x="234" y="372"/>
                  </a:lnTo>
                  <a:lnTo>
                    <a:pt x="248" y="368"/>
                  </a:lnTo>
                  <a:lnTo>
                    <a:pt x="262" y="364"/>
                  </a:lnTo>
                  <a:lnTo>
                    <a:pt x="286" y="364"/>
                  </a:lnTo>
                  <a:lnTo>
                    <a:pt x="292" y="364"/>
                  </a:lnTo>
                  <a:lnTo>
                    <a:pt x="300" y="364"/>
                  </a:lnTo>
                  <a:lnTo>
                    <a:pt x="320" y="364"/>
                  </a:lnTo>
                  <a:lnTo>
                    <a:pt x="336" y="364"/>
                  </a:lnTo>
                  <a:lnTo>
                    <a:pt x="350" y="364"/>
                  </a:lnTo>
                  <a:lnTo>
                    <a:pt x="366" y="364"/>
                  </a:lnTo>
                  <a:lnTo>
                    <a:pt x="376" y="362"/>
                  </a:lnTo>
                  <a:lnTo>
                    <a:pt x="382" y="358"/>
                  </a:lnTo>
                  <a:lnTo>
                    <a:pt x="388" y="352"/>
                  </a:lnTo>
                  <a:lnTo>
                    <a:pt x="394" y="348"/>
                  </a:lnTo>
                  <a:lnTo>
                    <a:pt x="406" y="324"/>
                  </a:lnTo>
                  <a:lnTo>
                    <a:pt x="410" y="312"/>
                  </a:lnTo>
                  <a:lnTo>
                    <a:pt x="414" y="302"/>
                  </a:lnTo>
                  <a:lnTo>
                    <a:pt x="416" y="294"/>
                  </a:lnTo>
                  <a:lnTo>
                    <a:pt x="416" y="286"/>
                  </a:lnTo>
                  <a:lnTo>
                    <a:pt x="418" y="258"/>
                  </a:lnTo>
                  <a:lnTo>
                    <a:pt x="416" y="246"/>
                  </a:lnTo>
                  <a:lnTo>
                    <a:pt x="416" y="234"/>
                  </a:lnTo>
                  <a:lnTo>
                    <a:pt x="414" y="222"/>
                  </a:lnTo>
                  <a:lnTo>
                    <a:pt x="412" y="216"/>
                  </a:lnTo>
                  <a:lnTo>
                    <a:pt x="406" y="206"/>
                  </a:lnTo>
                  <a:lnTo>
                    <a:pt x="398" y="196"/>
                  </a:lnTo>
                  <a:lnTo>
                    <a:pt x="390" y="184"/>
                  </a:lnTo>
                  <a:lnTo>
                    <a:pt x="380" y="168"/>
                  </a:lnTo>
                  <a:lnTo>
                    <a:pt x="370" y="154"/>
                  </a:lnTo>
                  <a:lnTo>
                    <a:pt x="364" y="140"/>
                  </a:lnTo>
                  <a:lnTo>
                    <a:pt x="362" y="134"/>
                  </a:lnTo>
                  <a:lnTo>
                    <a:pt x="362" y="128"/>
                  </a:lnTo>
                  <a:lnTo>
                    <a:pt x="360" y="122"/>
                  </a:lnTo>
                  <a:lnTo>
                    <a:pt x="360" y="118"/>
                  </a:lnTo>
                  <a:lnTo>
                    <a:pt x="364" y="92"/>
                  </a:lnTo>
                  <a:lnTo>
                    <a:pt x="362" y="86"/>
                  </a:lnTo>
                  <a:lnTo>
                    <a:pt x="360" y="78"/>
                  </a:lnTo>
                  <a:lnTo>
                    <a:pt x="358" y="70"/>
                  </a:lnTo>
                  <a:lnTo>
                    <a:pt x="352" y="64"/>
                  </a:lnTo>
                  <a:lnTo>
                    <a:pt x="348" y="58"/>
                  </a:lnTo>
                  <a:lnTo>
                    <a:pt x="342" y="50"/>
                  </a:lnTo>
                  <a:lnTo>
                    <a:pt x="338" y="42"/>
                  </a:lnTo>
                  <a:lnTo>
                    <a:pt x="336" y="34"/>
                  </a:lnTo>
                  <a:lnTo>
                    <a:pt x="328" y="22"/>
                  </a:lnTo>
                  <a:lnTo>
                    <a:pt x="326" y="16"/>
                  </a:lnTo>
                  <a:lnTo>
                    <a:pt x="324" y="14"/>
                  </a:lnTo>
                  <a:lnTo>
                    <a:pt x="314" y="8"/>
                  </a:lnTo>
                  <a:lnTo>
                    <a:pt x="296" y="2"/>
                  </a:lnTo>
                  <a:lnTo>
                    <a:pt x="286" y="0"/>
                  </a:lnTo>
                  <a:lnTo>
                    <a:pt x="274" y="0"/>
                  </a:lnTo>
                  <a:lnTo>
                    <a:pt x="262" y="0"/>
                  </a:lnTo>
                  <a:lnTo>
                    <a:pt x="252" y="4"/>
                  </a:lnTo>
                  <a:lnTo>
                    <a:pt x="236" y="12"/>
                  </a:lnTo>
                  <a:lnTo>
                    <a:pt x="230" y="16"/>
                  </a:lnTo>
                  <a:lnTo>
                    <a:pt x="226" y="18"/>
                  </a:lnTo>
                  <a:lnTo>
                    <a:pt x="224" y="22"/>
                  </a:lnTo>
                  <a:lnTo>
                    <a:pt x="218" y="24"/>
                  </a:lnTo>
                  <a:lnTo>
                    <a:pt x="212" y="28"/>
                  </a:lnTo>
                  <a:lnTo>
                    <a:pt x="204" y="28"/>
                  </a:lnTo>
                  <a:lnTo>
                    <a:pt x="196" y="32"/>
                  </a:lnTo>
                  <a:lnTo>
                    <a:pt x="188" y="36"/>
                  </a:lnTo>
                  <a:lnTo>
                    <a:pt x="178" y="40"/>
                  </a:lnTo>
                  <a:lnTo>
                    <a:pt x="172" y="46"/>
                  </a:lnTo>
                  <a:lnTo>
                    <a:pt x="156" y="56"/>
                  </a:lnTo>
                  <a:lnTo>
                    <a:pt x="144" y="66"/>
                  </a:lnTo>
                  <a:lnTo>
                    <a:pt x="136" y="76"/>
                  </a:lnTo>
                  <a:lnTo>
                    <a:pt x="126" y="82"/>
                  </a:lnTo>
                  <a:lnTo>
                    <a:pt x="110" y="92"/>
                  </a:lnTo>
                  <a:lnTo>
                    <a:pt x="106" y="98"/>
                  </a:lnTo>
                  <a:lnTo>
                    <a:pt x="100" y="104"/>
                  </a:lnTo>
                  <a:lnTo>
                    <a:pt x="94" y="112"/>
                  </a:lnTo>
                  <a:lnTo>
                    <a:pt x="88" y="120"/>
                  </a:lnTo>
                  <a:lnTo>
                    <a:pt x="78" y="128"/>
                  </a:lnTo>
                  <a:lnTo>
                    <a:pt x="66" y="138"/>
                  </a:lnTo>
                  <a:lnTo>
                    <a:pt x="52" y="154"/>
                  </a:lnTo>
                  <a:lnTo>
                    <a:pt x="42" y="166"/>
                  </a:lnTo>
                  <a:lnTo>
                    <a:pt x="38" y="170"/>
                  </a:lnTo>
                  <a:lnTo>
                    <a:pt x="32" y="176"/>
                  </a:lnTo>
                  <a:lnTo>
                    <a:pt x="22" y="178"/>
                  </a:lnTo>
                  <a:lnTo>
                    <a:pt x="8" y="182"/>
                  </a:lnTo>
                  <a:lnTo>
                    <a:pt x="6" y="184"/>
                  </a:lnTo>
                  <a:lnTo>
                    <a:pt x="4" y="188"/>
                  </a:lnTo>
                  <a:lnTo>
                    <a:pt x="2" y="192"/>
                  </a:lnTo>
                  <a:lnTo>
                    <a:pt x="0" y="198"/>
                  </a:lnTo>
                  <a:lnTo>
                    <a:pt x="0" y="204"/>
                  </a:lnTo>
                  <a:lnTo>
                    <a:pt x="0" y="212"/>
                  </a:lnTo>
                  <a:lnTo>
                    <a:pt x="0" y="220"/>
                  </a:lnTo>
                  <a:lnTo>
                    <a:pt x="2" y="228"/>
                  </a:lnTo>
                  <a:lnTo>
                    <a:pt x="8" y="236"/>
                  </a:lnTo>
                  <a:lnTo>
                    <a:pt x="56" y="292"/>
                  </a:lnTo>
                  <a:lnTo>
                    <a:pt x="96" y="342"/>
                  </a:lnTo>
                  <a:close/>
                </a:path>
              </a:pathLst>
            </a:custGeom>
            <a:solidFill>
              <a:schemeClr val="tx1">
                <a:lumMod val="85000"/>
                <a:lumOff val="15000"/>
              </a:schemeClr>
            </a:solidFill>
            <a:ln w="9525">
              <a:noFill/>
              <a:round/>
              <a:headEnd/>
              <a:tailEnd/>
            </a:ln>
          </p:spPr>
          <p:txBody>
            <a:bodyPr/>
            <a:lstStyle/>
            <a:p>
              <a:endParaRPr lang="en-US"/>
            </a:p>
          </p:txBody>
        </p:sp>
        <p:sp>
          <p:nvSpPr>
            <p:cNvPr id="32" name="Freeform 160"/>
            <p:cNvSpPr>
              <a:spLocks/>
            </p:cNvSpPr>
            <p:nvPr/>
          </p:nvSpPr>
          <p:spPr bwMode="auto">
            <a:xfrm>
              <a:off x="2883367" y="4727551"/>
              <a:ext cx="315477" cy="391980"/>
            </a:xfrm>
            <a:custGeom>
              <a:avLst/>
              <a:gdLst>
                <a:gd name="T0" fmla="*/ 2147483647 w 232"/>
                <a:gd name="T1" fmla="*/ 0 h 306"/>
                <a:gd name="T2" fmla="*/ 2147483647 w 232"/>
                <a:gd name="T3" fmla="*/ 0 h 306"/>
                <a:gd name="T4" fmla="*/ 2147483647 w 232"/>
                <a:gd name="T5" fmla="*/ 2147483647 h 306"/>
                <a:gd name="T6" fmla="*/ 2147483647 w 232"/>
                <a:gd name="T7" fmla="*/ 2147483647 h 306"/>
                <a:gd name="T8" fmla="*/ 2147483647 w 232"/>
                <a:gd name="T9" fmla="*/ 2147483647 h 306"/>
                <a:gd name="T10" fmla="*/ 2147483647 w 232"/>
                <a:gd name="T11" fmla="*/ 2147483647 h 306"/>
                <a:gd name="T12" fmla="*/ 2147483647 w 232"/>
                <a:gd name="T13" fmla="*/ 2147483647 h 306"/>
                <a:gd name="T14" fmla="*/ 2147483647 w 232"/>
                <a:gd name="T15" fmla="*/ 2147483647 h 306"/>
                <a:gd name="T16" fmla="*/ 2147483647 w 232"/>
                <a:gd name="T17" fmla="*/ 2147483647 h 306"/>
                <a:gd name="T18" fmla="*/ 2147483647 w 232"/>
                <a:gd name="T19" fmla="*/ 2147483647 h 306"/>
                <a:gd name="T20" fmla="*/ 2147483647 w 232"/>
                <a:gd name="T21" fmla="*/ 2147483647 h 306"/>
                <a:gd name="T22" fmla="*/ 2147483647 w 232"/>
                <a:gd name="T23" fmla="*/ 2147483647 h 306"/>
                <a:gd name="T24" fmla="*/ 2147483647 w 232"/>
                <a:gd name="T25" fmla="*/ 2147483647 h 306"/>
                <a:gd name="T26" fmla="*/ 2147483647 w 232"/>
                <a:gd name="T27" fmla="*/ 2147483647 h 306"/>
                <a:gd name="T28" fmla="*/ 2147483647 w 232"/>
                <a:gd name="T29" fmla="*/ 2147483647 h 306"/>
                <a:gd name="T30" fmla="*/ 2147483647 w 232"/>
                <a:gd name="T31" fmla="*/ 2147483647 h 306"/>
                <a:gd name="T32" fmla="*/ 2147483647 w 232"/>
                <a:gd name="T33" fmla="*/ 2147483647 h 306"/>
                <a:gd name="T34" fmla="*/ 2147483647 w 232"/>
                <a:gd name="T35" fmla="*/ 2147483647 h 306"/>
                <a:gd name="T36" fmla="*/ 2147483647 w 232"/>
                <a:gd name="T37" fmla="*/ 2147483647 h 306"/>
                <a:gd name="T38" fmla="*/ 2147483647 w 232"/>
                <a:gd name="T39" fmla="*/ 2147483647 h 306"/>
                <a:gd name="T40" fmla="*/ 2147483647 w 232"/>
                <a:gd name="T41" fmla="*/ 2147483647 h 306"/>
                <a:gd name="T42" fmla="*/ 2147483647 w 232"/>
                <a:gd name="T43" fmla="*/ 2147483647 h 306"/>
                <a:gd name="T44" fmla="*/ 2147483647 w 232"/>
                <a:gd name="T45" fmla="*/ 2147483647 h 306"/>
                <a:gd name="T46" fmla="*/ 2147483647 w 232"/>
                <a:gd name="T47" fmla="*/ 2147483647 h 306"/>
                <a:gd name="T48" fmla="*/ 2147483647 w 232"/>
                <a:gd name="T49" fmla="*/ 2147483647 h 306"/>
                <a:gd name="T50" fmla="*/ 2147483647 w 232"/>
                <a:gd name="T51" fmla="*/ 2147483647 h 306"/>
                <a:gd name="T52" fmla="*/ 2147483647 w 232"/>
                <a:gd name="T53" fmla="*/ 2147483647 h 306"/>
                <a:gd name="T54" fmla="*/ 2147483647 w 232"/>
                <a:gd name="T55" fmla="*/ 2147483647 h 306"/>
                <a:gd name="T56" fmla="*/ 2147483647 w 232"/>
                <a:gd name="T57" fmla="*/ 2147483647 h 306"/>
                <a:gd name="T58" fmla="*/ 2147483647 w 232"/>
                <a:gd name="T59" fmla="*/ 2147483647 h 306"/>
                <a:gd name="T60" fmla="*/ 0 w 232"/>
                <a:gd name="T61" fmla="*/ 2147483647 h 306"/>
                <a:gd name="T62" fmla="*/ 2147483647 w 232"/>
                <a:gd name="T63" fmla="*/ 0 h 306"/>
                <a:gd name="T64" fmla="*/ 2147483647 w 232"/>
                <a:gd name="T65" fmla="*/ 0 h 30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32"/>
                <a:gd name="T100" fmla="*/ 0 h 306"/>
                <a:gd name="T101" fmla="*/ 232 w 232"/>
                <a:gd name="T102" fmla="*/ 306 h 30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32" h="306">
                  <a:moveTo>
                    <a:pt x="130" y="0"/>
                  </a:moveTo>
                  <a:lnTo>
                    <a:pt x="130" y="0"/>
                  </a:lnTo>
                  <a:lnTo>
                    <a:pt x="134" y="4"/>
                  </a:lnTo>
                  <a:lnTo>
                    <a:pt x="150" y="18"/>
                  </a:lnTo>
                  <a:lnTo>
                    <a:pt x="170" y="38"/>
                  </a:lnTo>
                  <a:lnTo>
                    <a:pt x="180" y="52"/>
                  </a:lnTo>
                  <a:lnTo>
                    <a:pt x="192" y="68"/>
                  </a:lnTo>
                  <a:lnTo>
                    <a:pt x="202" y="84"/>
                  </a:lnTo>
                  <a:lnTo>
                    <a:pt x="212" y="102"/>
                  </a:lnTo>
                  <a:lnTo>
                    <a:pt x="220" y="118"/>
                  </a:lnTo>
                  <a:lnTo>
                    <a:pt x="226" y="138"/>
                  </a:lnTo>
                  <a:lnTo>
                    <a:pt x="230" y="148"/>
                  </a:lnTo>
                  <a:lnTo>
                    <a:pt x="232" y="158"/>
                  </a:lnTo>
                  <a:lnTo>
                    <a:pt x="232" y="168"/>
                  </a:lnTo>
                  <a:lnTo>
                    <a:pt x="232" y="178"/>
                  </a:lnTo>
                  <a:lnTo>
                    <a:pt x="232" y="188"/>
                  </a:lnTo>
                  <a:lnTo>
                    <a:pt x="232" y="198"/>
                  </a:lnTo>
                  <a:lnTo>
                    <a:pt x="230" y="208"/>
                  </a:lnTo>
                  <a:lnTo>
                    <a:pt x="226" y="220"/>
                  </a:lnTo>
                  <a:lnTo>
                    <a:pt x="64" y="306"/>
                  </a:lnTo>
                  <a:lnTo>
                    <a:pt x="60" y="272"/>
                  </a:lnTo>
                  <a:lnTo>
                    <a:pt x="56" y="236"/>
                  </a:lnTo>
                  <a:lnTo>
                    <a:pt x="48" y="196"/>
                  </a:lnTo>
                  <a:lnTo>
                    <a:pt x="40" y="150"/>
                  </a:lnTo>
                  <a:lnTo>
                    <a:pt x="34" y="128"/>
                  </a:lnTo>
                  <a:lnTo>
                    <a:pt x="28" y="108"/>
                  </a:lnTo>
                  <a:lnTo>
                    <a:pt x="22" y="88"/>
                  </a:lnTo>
                  <a:lnTo>
                    <a:pt x="14" y="72"/>
                  </a:lnTo>
                  <a:lnTo>
                    <a:pt x="8" y="58"/>
                  </a:lnTo>
                  <a:lnTo>
                    <a:pt x="4" y="52"/>
                  </a:lnTo>
                  <a:lnTo>
                    <a:pt x="0" y="46"/>
                  </a:lnTo>
                  <a:lnTo>
                    <a:pt x="130" y="0"/>
                  </a:lnTo>
                  <a:close/>
                </a:path>
              </a:pathLst>
            </a:custGeom>
            <a:solidFill>
              <a:srgbClr val="FFFFFF"/>
            </a:solidFill>
            <a:ln w="9525">
              <a:noFill/>
              <a:round/>
              <a:headEnd/>
              <a:tailEnd/>
            </a:ln>
          </p:spPr>
          <p:txBody>
            <a:bodyPr/>
            <a:lstStyle/>
            <a:p>
              <a:endParaRPr lang="en-US"/>
            </a:p>
          </p:txBody>
        </p:sp>
        <p:sp>
          <p:nvSpPr>
            <p:cNvPr id="33" name="Freeform 161"/>
            <p:cNvSpPr>
              <a:spLocks/>
            </p:cNvSpPr>
            <p:nvPr/>
          </p:nvSpPr>
          <p:spPr bwMode="auto">
            <a:xfrm>
              <a:off x="1518113" y="2562692"/>
              <a:ext cx="992665" cy="1145198"/>
            </a:xfrm>
            <a:custGeom>
              <a:avLst/>
              <a:gdLst>
                <a:gd name="T0" fmla="*/ 2147483647 w 730"/>
                <a:gd name="T1" fmla="*/ 2147483647 h 894"/>
                <a:gd name="T2" fmla="*/ 2147483647 w 730"/>
                <a:gd name="T3" fmla="*/ 2147483647 h 894"/>
                <a:gd name="T4" fmla="*/ 2147483647 w 730"/>
                <a:gd name="T5" fmla="*/ 2147483647 h 894"/>
                <a:gd name="T6" fmla="*/ 2147483647 w 730"/>
                <a:gd name="T7" fmla="*/ 2147483647 h 894"/>
                <a:gd name="T8" fmla="*/ 2147483647 w 730"/>
                <a:gd name="T9" fmla="*/ 2147483647 h 894"/>
                <a:gd name="T10" fmla="*/ 2147483647 w 730"/>
                <a:gd name="T11" fmla="*/ 2147483647 h 894"/>
                <a:gd name="T12" fmla="*/ 2147483647 w 730"/>
                <a:gd name="T13" fmla="*/ 2147483647 h 894"/>
                <a:gd name="T14" fmla="*/ 2147483647 w 730"/>
                <a:gd name="T15" fmla="*/ 2147483647 h 894"/>
                <a:gd name="T16" fmla="*/ 2147483647 w 730"/>
                <a:gd name="T17" fmla="*/ 2147483647 h 894"/>
                <a:gd name="T18" fmla="*/ 2147483647 w 730"/>
                <a:gd name="T19" fmla="*/ 2147483647 h 894"/>
                <a:gd name="T20" fmla="*/ 2147483647 w 730"/>
                <a:gd name="T21" fmla="*/ 2147483647 h 894"/>
                <a:gd name="T22" fmla="*/ 2147483647 w 730"/>
                <a:gd name="T23" fmla="*/ 2147483647 h 894"/>
                <a:gd name="T24" fmla="*/ 2147483647 w 730"/>
                <a:gd name="T25" fmla="*/ 2147483647 h 894"/>
                <a:gd name="T26" fmla="*/ 2147483647 w 730"/>
                <a:gd name="T27" fmla="*/ 2147483647 h 894"/>
                <a:gd name="T28" fmla="*/ 2147483647 w 730"/>
                <a:gd name="T29" fmla="*/ 2147483647 h 894"/>
                <a:gd name="T30" fmla="*/ 2147483647 w 730"/>
                <a:gd name="T31" fmla="*/ 2147483647 h 894"/>
                <a:gd name="T32" fmla="*/ 2147483647 w 730"/>
                <a:gd name="T33" fmla="*/ 2147483647 h 894"/>
                <a:gd name="T34" fmla="*/ 2147483647 w 730"/>
                <a:gd name="T35" fmla="*/ 2147483647 h 894"/>
                <a:gd name="T36" fmla="*/ 2147483647 w 730"/>
                <a:gd name="T37" fmla="*/ 2147483647 h 894"/>
                <a:gd name="T38" fmla="*/ 2147483647 w 730"/>
                <a:gd name="T39" fmla="*/ 2147483647 h 894"/>
                <a:gd name="T40" fmla="*/ 2147483647 w 730"/>
                <a:gd name="T41" fmla="*/ 2147483647 h 894"/>
                <a:gd name="T42" fmla="*/ 2147483647 w 730"/>
                <a:gd name="T43" fmla="*/ 2147483647 h 894"/>
                <a:gd name="T44" fmla="*/ 2147483647 w 730"/>
                <a:gd name="T45" fmla="*/ 2147483647 h 894"/>
                <a:gd name="T46" fmla="*/ 2147483647 w 730"/>
                <a:gd name="T47" fmla="*/ 2147483647 h 894"/>
                <a:gd name="T48" fmla="*/ 2147483647 w 730"/>
                <a:gd name="T49" fmla="*/ 2147483647 h 894"/>
                <a:gd name="T50" fmla="*/ 2147483647 w 730"/>
                <a:gd name="T51" fmla="*/ 2147483647 h 894"/>
                <a:gd name="T52" fmla="*/ 2147483647 w 730"/>
                <a:gd name="T53" fmla="*/ 2147483647 h 894"/>
                <a:gd name="T54" fmla="*/ 2147483647 w 730"/>
                <a:gd name="T55" fmla="*/ 2147483647 h 894"/>
                <a:gd name="T56" fmla="*/ 2147483647 w 730"/>
                <a:gd name="T57" fmla="*/ 2147483647 h 894"/>
                <a:gd name="T58" fmla="*/ 2147483647 w 730"/>
                <a:gd name="T59" fmla="*/ 2147483647 h 894"/>
                <a:gd name="T60" fmla="*/ 2147483647 w 730"/>
                <a:gd name="T61" fmla="*/ 2147483647 h 894"/>
                <a:gd name="T62" fmla="*/ 2147483647 w 730"/>
                <a:gd name="T63" fmla="*/ 2147483647 h 894"/>
                <a:gd name="T64" fmla="*/ 2147483647 w 730"/>
                <a:gd name="T65" fmla="*/ 2147483647 h 894"/>
                <a:gd name="T66" fmla="*/ 2147483647 w 730"/>
                <a:gd name="T67" fmla="*/ 2147483647 h 894"/>
                <a:gd name="T68" fmla="*/ 2147483647 w 730"/>
                <a:gd name="T69" fmla="*/ 2147483647 h 894"/>
                <a:gd name="T70" fmla="*/ 2147483647 w 730"/>
                <a:gd name="T71" fmla="*/ 2147483647 h 894"/>
                <a:gd name="T72" fmla="*/ 2147483647 w 730"/>
                <a:gd name="T73" fmla="*/ 2147483647 h 894"/>
                <a:gd name="T74" fmla="*/ 2147483647 w 730"/>
                <a:gd name="T75" fmla="*/ 2147483647 h 894"/>
                <a:gd name="T76" fmla="*/ 2147483647 w 730"/>
                <a:gd name="T77" fmla="*/ 2147483647 h 894"/>
                <a:gd name="T78" fmla="*/ 2147483647 w 730"/>
                <a:gd name="T79" fmla="*/ 2147483647 h 894"/>
                <a:gd name="T80" fmla="*/ 0 w 730"/>
                <a:gd name="T81" fmla="*/ 2147483647 h 894"/>
                <a:gd name="T82" fmla="*/ 2147483647 w 730"/>
                <a:gd name="T83" fmla="*/ 2147483647 h 894"/>
                <a:gd name="T84" fmla="*/ 2147483647 w 730"/>
                <a:gd name="T85" fmla="*/ 2147483647 h 894"/>
                <a:gd name="T86" fmla="*/ 2147483647 w 730"/>
                <a:gd name="T87" fmla="*/ 2147483647 h 894"/>
                <a:gd name="T88" fmla="*/ 2147483647 w 730"/>
                <a:gd name="T89" fmla="*/ 2147483647 h 894"/>
                <a:gd name="T90" fmla="*/ 2147483647 w 730"/>
                <a:gd name="T91" fmla="*/ 2147483647 h 894"/>
                <a:gd name="T92" fmla="*/ 2147483647 w 730"/>
                <a:gd name="T93" fmla="*/ 2147483647 h 894"/>
                <a:gd name="T94" fmla="*/ 2147483647 w 730"/>
                <a:gd name="T95" fmla="*/ 2147483647 h 894"/>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730"/>
                <a:gd name="T145" fmla="*/ 0 h 894"/>
                <a:gd name="T146" fmla="*/ 730 w 730"/>
                <a:gd name="T147" fmla="*/ 894 h 894"/>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730" h="894">
                  <a:moveTo>
                    <a:pt x="410" y="890"/>
                  </a:moveTo>
                  <a:lnTo>
                    <a:pt x="410" y="890"/>
                  </a:lnTo>
                  <a:lnTo>
                    <a:pt x="420" y="868"/>
                  </a:lnTo>
                  <a:lnTo>
                    <a:pt x="432" y="840"/>
                  </a:lnTo>
                  <a:lnTo>
                    <a:pt x="438" y="828"/>
                  </a:lnTo>
                  <a:lnTo>
                    <a:pt x="446" y="818"/>
                  </a:lnTo>
                  <a:lnTo>
                    <a:pt x="450" y="812"/>
                  </a:lnTo>
                  <a:lnTo>
                    <a:pt x="452" y="810"/>
                  </a:lnTo>
                  <a:lnTo>
                    <a:pt x="454" y="810"/>
                  </a:lnTo>
                  <a:lnTo>
                    <a:pt x="478" y="816"/>
                  </a:lnTo>
                  <a:lnTo>
                    <a:pt x="524" y="828"/>
                  </a:lnTo>
                  <a:lnTo>
                    <a:pt x="552" y="836"/>
                  </a:lnTo>
                  <a:lnTo>
                    <a:pt x="576" y="840"/>
                  </a:lnTo>
                  <a:lnTo>
                    <a:pt x="596" y="844"/>
                  </a:lnTo>
                  <a:lnTo>
                    <a:pt x="604" y="844"/>
                  </a:lnTo>
                  <a:lnTo>
                    <a:pt x="610" y="844"/>
                  </a:lnTo>
                  <a:lnTo>
                    <a:pt x="616" y="844"/>
                  </a:lnTo>
                  <a:lnTo>
                    <a:pt x="620" y="842"/>
                  </a:lnTo>
                  <a:lnTo>
                    <a:pt x="624" y="838"/>
                  </a:lnTo>
                  <a:lnTo>
                    <a:pt x="628" y="836"/>
                  </a:lnTo>
                  <a:lnTo>
                    <a:pt x="634" y="826"/>
                  </a:lnTo>
                  <a:lnTo>
                    <a:pt x="640" y="814"/>
                  </a:lnTo>
                  <a:lnTo>
                    <a:pt x="646" y="804"/>
                  </a:lnTo>
                  <a:lnTo>
                    <a:pt x="648" y="792"/>
                  </a:lnTo>
                  <a:lnTo>
                    <a:pt x="650" y="784"/>
                  </a:lnTo>
                  <a:lnTo>
                    <a:pt x="650" y="776"/>
                  </a:lnTo>
                  <a:lnTo>
                    <a:pt x="648" y="770"/>
                  </a:lnTo>
                  <a:lnTo>
                    <a:pt x="650" y="764"/>
                  </a:lnTo>
                  <a:lnTo>
                    <a:pt x="650" y="760"/>
                  </a:lnTo>
                  <a:lnTo>
                    <a:pt x="652" y="756"/>
                  </a:lnTo>
                  <a:lnTo>
                    <a:pt x="656" y="750"/>
                  </a:lnTo>
                  <a:lnTo>
                    <a:pt x="658" y="746"/>
                  </a:lnTo>
                  <a:lnTo>
                    <a:pt x="672" y="728"/>
                  </a:lnTo>
                  <a:lnTo>
                    <a:pt x="682" y="714"/>
                  </a:lnTo>
                  <a:lnTo>
                    <a:pt x="684" y="706"/>
                  </a:lnTo>
                  <a:lnTo>
                    <a:pt x="684" y="704"/>
                  </a:lnTo>
                  <a:lnTo>
                    <a:pt x="682" y="700"/>
                  </a:lnTo>
                  <a:lnTo>
                    <a:pt x="680" y="696"/>
                  </a:lnTo>
                  <a:lnTo>
                    <a:pt x="672" y="688"/>
                  </a:lnTo>
                  <a:lnTo>
                    <a:pt x="660" y="676"/>
                  </a:lnTo>
                  <a:lnTo>
                    <a:pt x="668" y="664"/>
                  </a:lnTo>
                  <a:lnTo>
                    <a:pt x="684" y="660"/>
                  </a:lnTo>
                  <a:lnTo>
                    <a:pt x="688" y="658"/>
                  </a:lnTo>
                  <a:lnTo>
                    <a:pt x="694" y="650"/>
                  </a:lnTo>
                  <a:lnTo>
                    <a:pt x="696" y="646"/>
                  </a:lnTo>
                  <a:lnTo>
                    <a:pt x="700" y="642"/>
                  </a:lnTo>
                  <a:lnTo>
                    <a:pt x="700" y="636"/>
                  </a:lnTo>
                  <a:lnTo>
                    <a:pt x="700" y="634"/>
                  </a:lnTo>
                  <a:lnTo>
                    <a:pt x="688" y="604"/>
                  </a:lnTo>
                  <a:lnTo>
                    <a:pt x="680" y="582"/>
                  </a:lnTo>
                  <a:lnTo>
                    <a:pt x="724" y="570"/>
                  </a:lnTo>
                  <a:lnTo>
                    <a:pt x="726" y="566"/>
                  </a:lnTo>
                  <a:lnTo>
                    <a:pt x="728" y="562"/>
                  </a:lnTo>
                  <a:lnTo>
                    <a:pt x="730" y="556"/>
                  </a:lnTo>
                  <a:lnTo>
                    <a:pt x="730" y="552"/>
                  </a:lnTo>
                  <a:lnTo>
                    <a:pt x="730" y="540"/>
                  </a:lnTo>
                  <a:lnTo>
                    <a:pt x="728" y="530"/>
                  </a:lnTo>
                  <a:lnTo>
                    <a:pt x="724" y="522"/>
                  </a:lnTo>
                  <a:lnTo>
                    <a:pt x="720" y="514"/>
                  </a:lnTo>
                  <a:lnTo>
                    <a:pt x="716" y="508"/>
                  </a:lnTo>
                  <a:lnTo>
                    <a:pt x="688" y="470"/>
                  </a:lnTo>
                  <a:lnTo>
                    <a:pt x="668" y="442"/>
                  </a:lnTo>
                  <a:lnTo>
                    <a:pt x="662" y="432"/>
                  </a:lnTo>
                  <a:lnTo>
                    <a:pt x="658" y="428"/>
                  </a:lnTo>
                  <a:lnTo>
                    <a:pt x="658" y="424"/>
                  </a:lnTo>
                  <a:lnTo>
                    <a:pt x="660" y="418"/>
                  </a:lnTo>
                  <a:lnTo>
                    <a:pt x="666" y="400"/>
                  </a:lnTo>
                  <a:lnTo>
                    <a:pt x="674" y="380"/>
                  </a:lnTo>
                  <a:lnTo>
                    <a:pt x="680" y="362"/>
                  </a:lnTo>
                  <a:lnTo>
                    <a:pt x="682" y="344"/>
                  </a:lnTo>
                  <a:lnTo>
                    <a:pt x="682" y="326"/>
                  </a:lnTo>
                  <a:lnTo>
                    <a:pt x="680" y="308"/>
                  </a:lnTo>
                  <a:lnTo>
                    <a:pt x="678" y="290"/>
                  </a:lnTo>
                  <a:lnTo>
                    <a:pt x="676" y="272"/>
                  </a:lnTo>
                  <a:lnTo>
                    <a:pt x="672" y="256"/>
                  </a:lnTo>
                  <a:lnTo>
                    <a:pt x="666" y="240"/>
                  </a:lnTo>
                  <a:lnTo>
                    <a:pt x="656" y="208"/>
                  </a:lnTo>
                  <a:lnTo>
                    <a:pt x="646" y="182"/>
                  </a:lnTo>
                  <a:lnTo>
                    <a:pt x="638" y="160"/>
                  </a:lnTo>
                  <a:lnTo>
                    <a:pt x="632" y="144"/>
                  </a:lnTo>
                  <a:lnTo>
                    <a:pt x="628" y="136"/>
                  </a:lnTo>
                  <a:lnTo>
                    <a:pt x="622" y="126"/>
                  </a:lnTo>
                  <a:lnTo>
                    <a:pt x="610" y="114"/>
                  </a:lnTo>
                  <a:lnTo>
                    <a:pt x="594" y="100"/>
                  </a:lnTo>
                  <a:lnTo>
                    <a:pt x="578" y="84"/>
                  </a:lnTo>
                  <a:lnTo>
                    <a:pt x="556" y="70"/>
                  </a:lnTo>
                  <a:lnTo>
                    <a:pt x="530" y="56"/>
                  </a:lnTo>
                  <a:lnTo>
                    <a:pt x="502" y="40"/>
                  </a:lnTo>
                  <a:lnTo>
                    <a:pt x="486" y="34"/>
                  </a:lnTo>
                  <a:lnTo>
                    <a:pt x="468" y="26"/>
                  </a:lnTo>
                  <a:lnTo>
                    <a:pt x="452" y="22"/>
                  </a:lnTo>
                  <a:lnTo>
                    <a:pt x="434" y="16"/>
                  </a:lnTo>
                  <a:lnTo>
                    <a:pt x="416" y="12"/>
                  </a:lnTo>
                  <a:lnTo>
                    <a:pt x="394" y="8"/>
                  </a:lnTo>
                  <a:lnTo>
                    <a:pt x="376" y="4"/>
                  </a:lnTo>
                  <a:lnTo>
                    <a:pt x="354" y="2"/>
                  </a:lnTo>
                  <a:lnTo>
                    <a:pt x="332" y="2"/>
                  </a:lnTo>
                  <a:lnTo>
                    <a:pt x="310" y="0"/>
                  </a:lnTo>
                  <a:lnTo>
                    <a:pt x="286" y="2"/>
                  </a:lnTo>
                  <a:lnTo>
                    <a:pt x="264" y="4"/>
                  </a:lnTo>
                  <a:lnTo>
                    <a:pt x="238" y="6"/>
                  </a:lnTo>
                  <a:lnTo>
                    <a:pt x="214" y="10"/>
                  </a:lnTo>
                  <a:lnTo>
                    <a:pt x="188" y="16"/>
                  </a:lnTo>
                  <a:lnTo>
                    <a:pt x="162" y="24"/>
                  </a:lnTo>
                  <a:lnTo>
                    <a:pt x="148" y="26"/>
                  </a:lnTo>
                  <a:lnTo>
                    <a:pt x="136" y="34"/>
                  </a:lnTo>
                  <a:lnTo>
                    <a:pt x="124" y="38"/>
                  </a:lnTo>
                  <a:lnTo>
                    <a:pt x="112" y="44"/>
                  </a:lnTo>
                  <a:lnTo>
                    <a:pt x="104" y="50"/>
                  </a:lnTo>
                  <a:lnTo>
                    <a:pt x="92" y="58"/>
                  </a:lnTo>
                  <a:lnTo>
                    <a:pt x="84" y="64"/>
                  </a:lnTo>
                  <a:lnTo>
                    <a:pt x="74" y="72"/>
                  </a:lnTo>
                  <a:lnTo>
                    <a:pt x="66" y="80"/>
                  </a:lnTo>
                  <a:lnTo>
                    <a:pt x="60" y="90"/>
                  </a:lnTo>
                  <a:lnTo>
                    <a:pt x="52" y="98"/>
                  </a:lnTo>
                  <a:lnTo>
                    <a:pt x="46" y="106"/>
                  </a:lnTo>
                  <a:lnTo>
                    <a:pt x="34" y="128"/>
                  </a:lnTo>
                  <a:lnTo>
                    <a:pt x="24" y="150"/>
                  </a:lnTo>
                  <a:lnTo>
                    <a:pt x="18" y="172"/>
                  </a:lnTo>
                  <a:lnTo>
                    <a:pt x="10" y="194"/>
                  </a:lnTo>
                  <a:lnTo>
                    <a:pt x="6" y="218"/>
                  </a:lnTo>
                  <a:lnTo>
                    <a:pt x="4" y="242"/>
                  </a:lnTo>
                  <a:lnTo>
                    <a:pt x="0" y="268"/>
                  </a:lnTo>
                  <a:lnTo>
                    <a:pt x="0" y="294"/>
                  </a:lnTo>
                  <a:lnTo>
                    <a:pt x="0" y="320"/>
                  </a:lnTo>
                  <a:lnTo>
                    <a:pt x="2" y="344"/>
                  </a:lnTo>
                  <a:lnTo>
                    <a:pt x="6" y="370"/>
                  </a:lnTo>
                  <a:lnTo>
                    <a:pt x="8" y="394"/>
                  </a:lnTo>
                  <a:lnTo>
                    <a:pt x="14" y="442"/>
                  </a:lnTo>
                  <a:lnTo>
                    <a:pt x="24" y="486"/>
                  </a:lnTo>
                  <a:lnTo>
                    <a:pt x="34" y="524"/>
                  </a:lnTo>
                  <a:lnTo>
                    <a:pt x="44" y="556"/>
                  </a:lnTo>
                  <a:lnTo>
                    <a:pt x="50" y="582"/>
                  </a:lnTo>
                  <a:lnTo>
                    <a:pt x="58" y="604"/>
                  </a:lnTo>
                  <a:lnTo>
                    <a:pt x="42" y="644"/>
                  </a:lnTo>
                  <a:lnTo>
                    <a:pt x="28" y="676"/>
                  </a:lnTo>
                  <a:lnTo>
                    <a:pt x="20" y="688"/>
                  </a:lnTo>
                  <a:lnTo>
                    <a:pt x="14" y="698"/>
                  </a:lnTo>
                  <a:lnTo>
                    <a:pt x="220" y="802"/>
                  </a:lnTo>
                  <a:lnTo>
                    <a:pt x="336" y="860"/>
                  </a:lnTo>
                  <a:lnTo>
                    <a:pt x="382" y="882"/>
                  </a:lnTo>
                  <a:lnTo>
                    <a:pt x="410" y="894"/>
                  </a:lnTo>
                  <a:lnTo>
                    <a:pt x="410" y="890"/>
                  </a:lnTo>
                  <a:close/>
                </a:path>
              </a:pathLst>
            </a:custGeom>
            <a:solidFill>
              <a:schemeClr val="tx1">
                <a:lumMod val="85000"/>
                <a:lumOff val="15000"/>
              </a:schemeClr>
            </a:solidFill>
            <a:ln w="9525">
              <a:noFill/>
              <a:round/>
              <a:headEnd/>
              <a:tailEnd/>
            </a:ln>
          </p:spPr>
          <p:txBody>
            <a:bodyPr/>
            <a:lstStyle/>
            <a:p>
              <a:endParaRPr lang="en-US"/>
            </a:p>
          </p:txBody>
        </p:sp>
        <p:sp>
          <p:nvSpPr>
            <p:cNvPr id="34" name="Freeform 162"/>
            <p:cNvSpPr>
              <a:spLocks/>
            </p:cNvSpPr>
            <p:nvPr/>
          </p:nvSpPr>
          <p:spPr bwMode="auto">
            <a:xfrm>
              <a:off x="1461000" y="3449131"/>
              <a:ext cx="76150" cy="69173"/>
            </a:xfrm>
            <a:custGeom>
              <a:avLst/>
              <a:gdLst>
                <a:gd name="T0" fmla="*/ 2147483647 w 56"/>
                <a:gd name="T1" fmla="*/ 2147483647 h 54"/>
                <a:gd name="T2" fmla="*/ 2147483647 w 56"/>
                <a:gd name="T3" fmla="*/ 2147483647 h 54"/>
                <a:gd name="T4" fmla="*/ 2147483647 w 56"/>
                <a:gd name="T5" fmla="*/ 2147483647 h 54"/>
                <a:gd name="T6" fmla="*/ 2147483647 w 56"/>
                <a:gd name="T7" fmla="*/ 2147483647 h 54"/>
                <a:gd name="T8" fmla="*/ 2147483647 w 56"/>
                <a:gd name="T9" fmla="*/ 2147483647 h 54"/>
                <a:gd name="T10" fmla="*/ 2147483647 w 56"/>
                <a:gd name="T11" fmla="*/ 2147483647 h 54"/>
                <a:gd name="T12" fmla="*/ 2147483647 w 56"/>
                <a:gd name="T13" fmla="*/ 2147483647 h 54"/>
                <a:gd name="T14" fmla="*/ 2147483647 w 56"/>
                <a:gd name="T15" fmla="*/ 2147483647 h 54"/>
                <a:gd name="T16" fmla="*/ 2147483647 w 56"/>
                <a:gd name="T17" fmla="*/ 2147483647 h 54"/>
                <a:gd name="T18" fmla="*/ 2147483647 w 56"/>
                <a:gd name="T19" fmla="*/ 2147483647 h 54"/>
                <a:gd name="T20" fmla="*/ 2147483647 w 56"/>
                <a:gd name="T21" fmla="*/ 2147483647 h 54"/>
                <a:gd name="T22" fmla="*/ 2147483647 w 56"/>
                <a:gd name="T23" fmla="*/ 2147483647 h 54"/>
                <a:gd name="T24" fmla="*/ 2147483647 w 56"/>
                <a:gd name="T25" fmla="*/ 0 h 54"/>
                <a:gd name="T26" fmla="*/ 0 w 56"/>
                <a:gd name="T27" fmla="*/ 2147483647 h 54"/>
                <a:gd name="T28" fmla="*/ 2147483647 w 56"/>
                <a:gd name="T29" fmla="*/ 2147483647 h 54"/>
                <a:gd name="T30" fmla="*/ 2147483647 w 56"/>
                <a:gd name="T31" fmla="*/ 2147483647 h 54"/>
                <a:gd name="T32" fmla="*/ 2147483647 w 56"/>
                <a:gd name="T33" fmla="*/ 2147483647 h 54"/>
                <a:gd name="T34" fmla="*/ 2147483647 w 56"/>
                <a:gd name="T35" fmla="*/ 2147483647 h 54"/>
                <a:gd name="T36" fmla="*/ 2147483647 w 56"/>
                <a:gd name="T37" fmla="*/ 2147483647 h 5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56"/>
                <a:gd name="T58" fmla="*/ 0 h 54"/>
                <a:gd name="T59" fmla="*/ 56 w 56"/>
                <a:gd name="T60" fmla="*/ 54 h 54"/>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56" h="54">
                  <a:moveTo>
                    <a:pt x="14" y="50"/>
                  </a:moveTo>
                  <a:lnTo>
                    <a:pt x="14" y="50"/>
                  </a:lnTo>
                  <a:lnTo>
                    <a:pt x="16" y="44"/>
                  </a:lnTo>
                  <a:lnTo>
                    <a:pt x="20" y="38"/>
                  </a:lnTo>
                  <a:lnTo>
                    <a:pt x="24" y="32"/>
                  </a:lnTo>
                  <a:lnTo>
                    <a:pt x="30" y="24"/>
                  </a:lnTo>
                  <a:lnTo>
                    <a:pt x="36" y="18"/>
                  </a:lnTo>
                  <a:lnTo>
                    <a:pt x="42" y="14"/>
                  </a:lnTo>
                  <a:lnTo>
                    <a:pt x="46" y="12"/>
                  </a:lnTo>
                  <a:lnTo>
                    <a:pt x="52" y="12"/>
                  </a:lnTo>
                  <a:lnTo>
                    <a:pt x="52" y="10"/>
                  </a:lnTo>
                  <a:lnTo>
                    <a:pt x="56" y="8"/>
                  </a:lnTo>
                  <a:lnTo>
                    <a:pt x="40" y="0"/>
                  </a:lnTo>
                  <a:lnTo>
                    <a:pt x="0" y="36"/>
                  </a:lnTo>
                  <a:lnTo>
                    <a:pt x="2" y="42"/>
                  </a:lnTo>
                  <a:lnTo>
                    <a:pt x="10" y="54"/>
                  </a:lnTo>
                  <a:lnTo>
                    <a:pt x="14" y="52"/>
                  </a:lnTo>
                  <a:lnTo>
                    <a:pt x="14" y="50"/>
                  </a:lnTo>
                  <a:close/>
                </a:path>
              </a:pathLst>
            </a:custGeom>
            <a:solidFill>
              <a:srgbClr val="FFFFFF"/>
            </a:solidFill>
            <a:ln w="9525">
              <a:noFill/>
              <a:round/>
              <a:headEnd/>
              <a:tailEnd/>
            </a:ln>
          </p:spPr>
          <p:txBody>
            <a:bodyPr/>
            <a:lstStyle/>
            <a:p>
              <a:endParaRPr lang="en-US"/>
            </a:p>
          </p:txBody>
        </p:sp>
        <p:sp>
          <p:nvSpPr>
            <p:cNvPr id="35" name="Freeform 163"/>
            <p:cNvSpPr>
              <a:spLocks/>
            </p:cNvSpPr>
            <p:nvPr/>
          </p:nvSpPr>
          <p:spPr bwMode="auto">
            <a:xfrm>
              <a:off x="2040281" y="3856483"/>
              <a:ext cx="339954" cy="1035033"/>
            </a:xfrm>
            <a:custGeom>
              <a:avLst/>
              <a:gdLst>
                <a:gd name="T0" fmla="*/ 2147483647 w 250"/>
                <a:gd name="T1" fmla="*/ 0 h 808"/>
                <a:gd name="T2" fmla="*/ 2147483647 w 250"/>
                <a:gd name="T3" fmla="*/ 0 h 808"/>
                <a:gd name="T4" fmla="*/ 2147483647 w 250"/>
                <a:gd name="T5" fmla="*/ 2147483647 h 808"/>
                <a:gd name="T6" fmla="*/ 2147483647 w 250"/>
                <a:gd name="T7" fmla="*/ 2147483647 h 808"/>
                <a:gd name="T8" fmla="*/ 2147483647 w 250"/>
                <a:gd name="T9" fmla="*/ 2147483647 h 808"/>
                <a:gd name="T10" fmla="*/ 2147483647 w 250"/>
                <a:gd name="T11" fmla="*/ 2147483647 h 808"/>
                <a:gd name="T12" fmla="*/ 2147483647 w 250"/>
                <a:gd name="T13" fmla="*/ 2147483647 h 808"/>
                <a:gd name="T14" fmla="*/ 2147483647 w 250"/>
                <a:gd name="T15" fmla="*/ 2147483647 h 808"/>
                <a:gd name="T16" fmla="*/ 2147483647 w 250"/>
                <a:gd name="T17" fmla="*/ 2147483647 h 808"/>
                <a:gd name="T18" fmla="*/ 2147483647 w 250"/>
                <a:gd name="T19" fmla="*/ 2147483647 h 808"/>
                <a:gd name="T20" fmla="*/ 2147483647 w 250"/>
                <a:gd name="T21" fmla="*/ 2147483647 h 808"/>
                <a:gd name="T22" fmla="*/ 2147483647 w 250"/>
                <a:gd name="T23" fmla="*/ 2147483647 h 808"/>
                <a:gd name="T24" fmla="*/ 2147483647 w 250"/>
                <a:gd name="T25" fmla="*/ 2147483647 h 808"/>
                <a:gd name="T26" fmla="*/ 2147483647 w 250"/>
                <a:gd name="T27" fmla="*/ 2147483647 h 808"/>
                <a:gd name="T28" fmla="*/ 2147483647 w 250"/>
                <a:gd name="T29" fmla="*/ 2147483647 h 808"/>
                <a:gd name="T30" fmla="*/ 2147483647 w 250"/>
                <a:gd name="T31" fmla="*/ 2147483647 h 808"/>
                <a:gd name="T32" fmla="*/ 2147483647 w 250"/>
                <a:gd name="T33" fmla="*/ 2147483647 h 808"/>
                <a:gd name="T34" fmla="*/ 2147483647 w 250"/>
                <a:gd name="T35" fmla="*/ 2147483647 h 808"/>
                <a:gd name="T36" fmla="*/ 2147483647 w 250"/>
                <a:gd name="T37" fmla="*/ 2147483647 h 808"/>
                <a:gd name="T38" fmla="*/ 2147483647 w 250"/>
                <a:gd name="T39" fmla="*/ 2147483647 h 808"/>
                <a:gd name="T40" fmla="*/ 2147483647 w 250"/>
                <a:gd name="T41" fmla="*/ 2147483647 h 808"/>
                <a:gd name="T42" fmla="*/ 2147483647 w 250"/>
                <a:gd name="T43" fmla="*/ 2147483647 h 808"/>
                <a:gd name="T44" fmla="*/ 2147483647 w 250"/>
                <a:gd name="T45" fmla="*/ 2147483647 h 808"/>
                <a:gd name="T46" fmla="*/ 2147483647 w 250"/>
                <a:gd name="T47" fmla="*/ 2147483647 h 808"/>
                <a:gd name="T48" fmla="*/ 2147483647 w 250"/>
                <a:gd name="T49" fmla="*/ 2147483647 h 808"/>
                <a:gd name="T50" fmla="*/ 2147483647 w 250"/>
                <a:gd name="T51" fmla="*/ 2147483647 h 808"/>
                <a:gd name="T52" fmla="*/ 2147483647 w 250"/>
                <a:gd name="T53" fmla="*/ 2147483647 h 808"/>
                <a:gd name="T54" fmla="*/ 0 w 250"/>
                <a:gd name="T55" fmla="*/ 2147483647 h 808"/>
                <a:gd name="T56" fmla="*/ 2147483647 w 250"/>
                <a:gd name="T57" fmla="*/ 0 h 80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50"/>
                <a:gd name="T88" fmla="*/ 0 h 808"/>
                <a:gd name="T89" fmla="*/ 250 w 250"/>
                <a:gd name="T90" fmla="*/ 808 h 80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50" h="808">
                  <a:moveTo>
                    <a:pt x="76" y="0"/>
                  </a:moveTo>
                  <a:lnTo>
                    <a:pt x="76" y="0"/>
                  </a:lnTo>
                  <a:lnTo>
                    <a:pt x="164" y="390"/>
                  </a:lnTo>
                  <a:lnTo>
                    <a:pt x="224" y="660"/>
                  </a:lnTo>
                  <a:lnTo>
                    <a:pt x="250" y="790"/>
                  </a:lnTo>
                  <a:lnTo>
                    <a:pt x="248" y="794"/>
                  </a:lnTo>
                  <a:lnTo>
                    <a:pt x="244" y="798"/>
                  </a:lnTo>
                  <a:lnTo>
                    <a:pt x="236" y="800"/>
                  </a:lnTo>
                  <a:lnTo>
                    <a:pt x="228" y="804"/>
                  </a:lnTo>
                  <a:lnTo>
                    <a:pt x="210" y="806"/>
                  </a:lnTo>
                  <a:lnTo>
                    <a:pt x="202" y="806"/>
                  </a:lnTo>
                  <a:lnTo>
                    <a:pt x="146" y="808"/>
                  </a:lnTo>
                  <a:lnTo>
                    <a:pt x="110" y="790"/>
                  </a:lnTo>
                  <a:lnTo>
                    <a:pt x="108" y="686"/>
                  </a:lnTo>
                  <a:lnTo>
                    <a:pt x="100" y="576"/>
                  </a:lnTo>
                  <a:lnTo>
                    <a:pt x="88" y="448"/>
                  </a:lnTo>
                  <a:lnTo>
                    <a:pt x="82" y="380"/>
                  </a:lnTo>
                  <a:lnTo>
                    <a:pt x="74" y="314"/>
                  </a:lnTo>
                  <a:lnTo>
                    <a:pt x="66" y="248"/>
                  </a:lnTo>
                  <a:lnTo>
                    <a:pt x="54" y="184"/>
                  </a:lnTo>
                  <a:lnTo>
                    <a:pt x="42" y="128"/>
                  </a:lnTo>
                  <a:lnTo>
                    <a:pt x="32" y="78"/>
                  </a:lnTo>
                  <a:lnTo>
                    <a:pt x="24" y="56"/>
                  </a:lnTo>
                  <a:lnTo>
                    <a:pt x="18" y="36"/>
                  </a:lnTo>
                  <a:lnTo>
                    <a:pt x="10" y="20"/>
                  </a:lnTo>
                  <a:lnTo>
                    <a:pt x="0" y="6"/>
                  </a:lnTo>
                  <a:lnTo>
                    <a:pt x="76" y="0"/>
                  </a:lnTo>
                  <a:close/>
                </a:path>
              </a:pathLst>
            </a:custGeom>
            <a:solidFill>
              <a:srgbClr val="C1514F"/>
            </a:solidFill>
            <a:ln w="9525">
              <a:noFill/>
              <a:round/>
              <a:headEnd/>
              <a:tailEnd/>
            </a:ln>
          </p:spPr>
          <p:txBody>
            <a:bodyPr/>
            <a:lstStyle/>
            <a:p>
              <a:endParaRPr lang="en-US"/>
            </a:p>
          </p:txBody>
        </p:sp>
        <p:sp>
          <p:nvSpPr>
            <p:cNvPr id="36" name="Freeform 165"/>
            <p:cNvSpPr>
              <a:spLocks/>
            </p:cNvSpPr>
            <p:nvPr/>
          </p:nvSpPr>
          <p:spPr bwMode="auto">
            <a:xfrm>
              <a:off x="811004" y="3518305"/>
              <a:ext cx="3725892" cy="5054754"/>
            </a:xfrm>
            <a:custGeom>
              <a:avLst/>
              <a:gdLst>
                <a:gd name="T0" fmla="*/ 2147483647 w 2740"/>
                <a:gd name="T1" fmla="*/ 2147483647 h 3946"/>
                <a:gd name="T2" fmla="*/ 2147483647 w 2740"/>
                <a:gd name="T3" fmla="*/ 2147483647 h 3946"/>
                <a:gd name="T4" fmla="*/ 2147483647 w 2740"/>
                <a:gd name="T5" fmla="*/ 2147483647 h 3946"/>
                <a:gd name="T6" fmla="*/ 2147483647 w 2740"/>
                <a:gd name="T7" fmla="*/ 2147483647 h 3946"/>
                <a:gd name="T8" fmla="*/ 2147483647 w 2740"/>
                <a:gd name="T9" fmla="*/ 2147483647 h 3946"/>
                <a:gd name="T10" fmla="*/ 2147483647 w 2740"/>
                <a:gd name="T11" fmla="*/ 2147483647 h 3946"/>
                <a:gd name="T12" fmla="*/ 2147483647 w 2740"/>
                <a:gd name="T13" fmla="*/ 2147483647 h 3946"/>
                <a:gd name="T14" fmla="*/ 2147483647 w 2740"/>
                <a:gd name="T15" fmla="*/ 2147483647 h 3946"/>
                <a:gd name="T16" fmla="*/ 2147483647 w 2740"/>
                <a:gd name="T17" fmla="*/ 2147483647 h 3946"/>
                <a:gd name="T18" fmla="*/ 2147483647 w 2740"/>
                <a:gd name="T19" fmla="*/ 2147483647 h 3946"/>
                <a:gd name="T20" fmla="*/ 2147483647 w 2740"/>
                <a:gd name="T21" fmla="*/ 2147483647 h 3946"/>
                <a:gd name="T22" fmla="*/ 2147483647 w 2740"/>
                <a:gd name="T23" fmla="*/ 2147483647 h 3946"/>
                <a:gd name="T24" fmla="*/ 2147483647 w 2740"/>
                <a:gd name="T25" fmla="*/ 2147483647 h 3946"/>
                <a:gd name="T26" fmla="*/ 2147483647 w 2740"/>
                <a:gd name="T27" fmla="*/ 2147483647 h 3946"/>
                <a:gd name="T28" fmla="*/ 2147483647 w 2740"/>
                <a:gd name="T29" fmla="*/ 2147483647 h 3946"/>
                <a:gd name="T30" fmla="*/ 2147483647 w 2740"/>
                <a:gd name="T31" fmla="*/ 2147483647 h 3946"/>
                <a:gd name="T32" fmla="*/ 2147483647 w 2740"/>
                <a:gd name="T33" fmla="*/ 2147483647 h 3946"/>
                <a:gd name="T34" fmla="*/ 2147483647 w 2740"/>
                <a:gd name="T35" fmla="*/ 2147483647 h 3946"/>
                <a:gd name="T36" fmla="*/ 2147483647 w 2740"/>
                <a:gd name="T37" fmla="*/ 2147483647 h 3946"/>
                <a:gd name="T38" fmla="*/ 2147483647 w 2740"/>
                <a:gd name="T39" fmla="*/ 2147483647 h 3946"/>
                <a:gd name="T40" fmla="*/ 2147483647 w 2740"/>
                <a:gd name="T41" fmla="*/ 2147483647 h 3946"/>
                <a:gd name="T42" fmla="*/ 2147483647 w 2740"/>
                <a:gd name="T43" fmla="*/ 2147483647 h 3946"/>
                <a:gd name="T44" fmla="*/ 2147483647 w 2740"/>
                <a:gd name="T45" fmla="*/ 2147483647 h 3946"/>
                <a:gd name="T46" fmla="*/ 2147483647 w 2740"/>
                <a:gd name="T47" fmla="*/ 2147483647 h 3946"/>
                <a:gd name="T48" fmla="*/ 2147483647 w 2740"/>
                <a:gd name="T49" fmla="*/ 2147483647 h 3946"/>
                <a:gd name="T50" fmla="*/ 2147483647 w 2740"/>
                <a:gd name="T51" fmla="*/ 2147483647 h 3946"/>
                <a:gd name="T52" fmla="*/ 2147483647 w 2740"/>
                <a:gd name="T53" fmla="*/ 2147483647 h 3946"/>
                <a:gd name="T54" fmla="*/ 2147483647 w 2740"/>
                <a:gd name="T55" fmla="*/ 2147483647 h 3946"/>
                <a:gd name="T56" fmla="*/ 2147483647 w 2740"/>
                <a:gd name="T57" fmla="*/ 2147483647 h 3946"/>
                <a:gd name="T58" fmla="*/ 2147483647 w 2740"/>
                <a:gd name="T59" fmla="*/ 2147483647 h 3946"/>
                <a:gd name="T60" fmla="*/ 2147483647 w 2740"/>
                <a:gd name="T61" fmla="*/ 2147483647 h 3946"/>
                <a:gd name="T62" fmla="*/ 2147483647 w 2740"/>
                <a:gd name="T63" fmla="*/ 2147483647 h 3946"/>
                <a:gd name="T64" fmla="*/ 2147483647 w 2740"/>
                <a:gd name="T65" fmla="*/ 2147483647 h 3946"/>
                <a:gd name="T66" fmla="*/ 2147483647 w 2740"/>
                <a:gd name="T67" fmla="*/ 2147483647 h 3946"/>
                <a:gd name="T68" fmla="*/ 0 w 2740"/>
                <a:gd name="T69" fmla="*/ 2147483647 h 3946"/>
                <a:gd name="T70" fmla="*/ 2147483647 w 2740"/>
                <a:gd name="T71" fmla="*/ 2147483647 h 3946"/>
                <a:gd name="T72" fmla="*/ 2147483647 w 2740"/>
                <a:gd name="T73" fmla="*/ 2147483647 h 3946"/>
                <a:gd name="T74" fmla="*/ 2147483647 w 2740"/>
                <a:gd name="T75" fmla="*/ 2147483647 h 3946"/>
                <a:gd name="T76" fmla="*/ 2147483647 w 2740"/>
                <a:gd name="T77" fmla="*/ 2147483647 h 3946"/>
                <a:gd name="T78" fmla="*/ 2147483647 w 2740"/>
                <a:gd name="T79" fmla="*/ 2147483647 h 3946"/>
                <a:gd name="T80" fmla="*/ 2147483647 w 2740"/>
                <a:gd name="T81" fmla="*/ 2147483647 h 3946"/>
                <a:gd name="T82" fmla="*/ 2147483647 w 2740"/>
                <a:gd name="T83" fmla="*/ 2147483647 h 3946"/>
                <a:gd name="T84" fmla="*/ 2147483647 w 2740"/>
                <a:gd name="T85" fmla="*/ 2147483647 h 3946"/>
                <a:gd name="T86" fmla="*/ 2147483647 w 2740"/>
                <a:gd name="T87" fmla="*/ 2147483647 h 3946"/>
                <a:gd name="T88" fmla="*/ 2147483647 w 2740"/>
                <a:gd name="T89" fmla="*/ 2147483647 h 3946"/>
                <a:gd name="T90" fmla="*/ 2147483647 w 2740"/>
                <a:gd name="T91" fmla="*/ 2147483647 h 3946"/>
                <a:gd name="T92" fmla="*/ 2147483647 w 2740"/>
                <a:gd name="T93" fmla="*/ 2147483647 h 3946"/>
                <a:gd name="T94" fmla="*/ 2147483647 w 2740"/>
                <a:gd name="T95" fmla="*/ 2147483647 h 3946"/>
                <a:gd name="T96" fmla="*/ 2147483647 w 2740"/>
                <a:gd name="T97" fmla="*/ 2147483647 h 3946"/>
                <a:gd name="T98" fmla="*/ 2147483647 w 2740"/>
                <a:gd name="T99" fmla="*/ 2147483647 h 3946"/>
                <a:gd name="T100" fmla="*/ 2147483647 w 2740"/>
                <a:gd name="T101" fmla="*/ 2147483647 h 3946"/>
                <a:gd name="T102" fmla="*/ 2147483647 w 2740"/>
                <a:gd name="T103" fmla="*/ 2147483647 h 3946"/>
                <a:gd name="T104" fmla="*/ 2147483647 w 2740"/>
                <a:gd name="T105" fmla="*/ 2147483647 h 3946"/>
                <a:gd name="T106" fmla="*/ 2147483647 w 2740"/>
                <a:gd name="T107" fmla="*/ 2147483647 h 3946"/>
                <a:gd name="T108" fmla="*/ 2147483647 w 2740"/>
                <a:gd name="T109" fmla="*/ 2147483647 h 3946"/>
                <a:gd name="T110" fmla="*/ 2147483647 w 2740"/>
                <a:gd name="T111" fmla="*/ 2147483647 h 3946"/>
                <a:gd name="T112" fmla="*/ 2147483647 w 2740"/>
                <a:gd name="T113" fmla="*/ 2147483647 h 3946"/>
                <a:gd name="T114" fmla="*/ 2147483647 w 2740"/>
                <a:gd name="T115" fmla="*/ 2147483647 h 3946"/>
                <a:gd name="T116" fmla="*/ 2147483647 w 2740"/>
                <a:gd name="T117" fmla="*/ 2147483647 h 3946"/>
                <a:gd name="T118" fmla="*/ 2147483647 w 2740"/>
                <a:gd name="T119" fmla="*/ 2147483647 h 3946"/>
                <a:gd name="T120" fmla="*/ 2147483647 w 2740"/>
                <a:gd name="T121" fmla="*/ 2147483647 h 3946"/>
                <a:gd name="T122" fmla="*/ 2147483647 w 2740"/>
                <a:gd name="T123" fmla="*/ 2147483647 h 394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740"/>
                <a:gd name="T187" fmla="*/ 0 h 3946"/>
                <a:gd name="T188" fmla="*/ 2740 w 2740"/>
                <a:gd name="T189" fmla="*/ 3946 h 394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740" h="3946">
                  <a:moveTo>
                    <a:pt x="2734" y="3874"/>
                  </a:moveTo>
                  <a:lnTo>
                    <a:pt x="2734" y="3874"/>
                  </a:lnTo>
                  <a:lnTo>
                    <a:pt x="2726" y="3872"/>
                  </a:lnTo>
                  <a:lnTo>
                    <a:pt x="2722" y="3862"/>
                  </a:lnTo>
                  <a:lnTo>
                    <a:pt x="2716" y="3852"/>
                  </a:lnTo>
                  <a:lnTo>
                    <a:pt x="2706" y="3838"/>
                  </a:lnTo>
                  <a:lnTo>
                    <a:pt x="2694" y="3822"/>
                  </a:lnTo>
                  <a:lnTo>
                    <a:pt x="2678" y="3806"/>
                  </a:lnTo>
                  <a:lnTo>
                    <a:pt x="2656" y="3790"/>
                  </a:lnTo>
                  <a:lnTo>
                    <a:pt x="2630" y="3774"/>
                  </a:lnTo>
                  <a:lnTo>
                    <a:pt x="2570" y="3740"/>
                  </a:lnTo>
                  <a:lnTo>
                    <a:pt x="2540" y="3722"/>
                  </a:lnTo>
                  <a:lnTo>
                    <a:pt x="2510" y="3702"/>
                  </a:lnTo>
                  <a:lnTo>
                    <a:pt x="2484" y="3680"/>
                  </a:lnTo>
                  <a:lnTo>
                    <a:pt x="2460" y="3658"/>
                  </a:lnTo>
                  <a:lnTo>
                    <a:pt x="2442" y="3636"/>
                  </a:lnTo>
                  <a:lnTo>
                    <a:pt x="2434" y="3624"/>
                  </a:lnTo>
                  <a:lnTo>
                    <a:pt x="2430" y="3614"/>
                  </a:lnTo>
                  <a:lnTo>
                    <a:pt x="2426" y="3610"/>
                  </a:lnTo>
                  <a:lnTo>
                    <a:pt x="2424" y="3606"/>
                  </a:lnTo>
                  <a:lnTo>
                    <a:pt x="2412" y="3600"/>
                  </a:lnTo>
                  <a:lnTo>
                    <a:pt x="2434" y="3594"/>
                  </a:lnTo>
                  <a:lnTo>
                    <a:pt x="1990" y="2080"/>
                  </a:lnTo>
                  <a:lnTo>
                    <a:pt x="856" y="1636"/>
                  </a:lnTo>
                  <a:lnTo>
                    <a:pt x="612" y="1524"/>
                  </a:lnTo>
                  <a:lnTo>
                    <a:pt x="784" y="1468"/>
                  </a:lnTo>
                  <a:lnTo>
                    <a:pt x="804" y="1482"/>
                  </a:lnTo>
                  <a:lnTo>
                    <a:pt x="832" y="1480"/>
                  </a:lnTo>
                  <a:lnTo>
                    <a:pt x="856" y="1482"/>
                  </a:lnTo>
                  <a:lnTo>
                    <a:pt x="868" y="1482"/>
                  </a:lnTo>
                  <a:lnTo>
                    <a:pt x="876" y="1484"/>
                  </a:lnTo>
                  <a:lnTo>
                    <a:pt x="882" y="1484"/>
                  </a:lnTo>
                  <a:lnTo>
                    <a:pt x="890" y="1484"/>
                  </a:lnTo>
                  <a:lnTo>
                    <a:pt x="906" y="1482"/>
                  </a:lnTo>
                  <a:lnTo>
                    <a:pt x="928" y="1476"/>
                  </a:lnTo>
                  <a:lnTo>
                    <a:pt x="952" y="1470"/>
                  </a:lnTo>
                  <a:lnTo>
                    <a:pt x="976" y="1462"/>
                  </a:lnTo>
                  <a:lnTo>
                    <a:pt x="998" y="1456"/>
                  </a:lnTo>
                  <a:lnTo>
                    <a:pt x="1016" y="1450"/>
                  </a:lnTo>
                  <a:lnTo>
                    <a:pt x="1028" y="1444"/>
                  </a:lnTo>
                  <a:lnTo>
                    <a:pt x="1092" y="1412"/>
                  </a:lnTo>
                  <a:lnTo>
                    <a:pt x="1136" y="1390"/>
                  </a:lnTo>
                  <a:lnTo>
                    <a:pt x="1290" y="1358"/>
                  </a:lnTo>
                  <a:lnTo>
                    <a:pt x="1334" y="1342"/>
                  </a:lnTo>
                  <a:lnTo>
                    <a:pt x="1436" y="1304"/>
                  </a:lnTo>
                  <a:lnTo>
                    <a:pt x="1490" y="1286"/>
                  </a:lnTo>
                  <a:lnTo>
                    <a:pt x="1540" y="1266"/>
                  </a:lnTo>
                  <a:lnTo>
                    <a:pt x="1560" y="1256"/>
                  </a:lnTo>
                  <a:lnTo>
                    <a:pt x="1576" y="1248"/>
                  </a:lnTo>
                  <a:lnTo>
                    <a:pt x="1586" y="1242"/>
                  </a:lnTo>
                  <a:lnTo>
                    <a:pt x="1590" y="1240"/>
                  </a:lnTo>
                  <a:lnTo>
                    <a:pt x="1592" y="1238"/>
                  </a:lnTo>
                  <a:lnTo>
                    <a:pt x="1594" y="1232"/>
                  </a:lnTo>
                  <a:lnTo>
                    <a:pt x="1596" y="1228"/>
                  </a:lnTo>
                  <a:lnTo>
                    <a:pt x="1598" y="1214"/>
                  </a:lnTo>
                  <a:lnTo>
                    <a:pt x="1598" y="1198"/>
                  </a:lnTo>
                  <a:lnTo>
                    <a:pt x="1598" y="1178"/>
                  </a:lnTo>
                  <a:lnTo>
                    <a:pt x="1596" y="1158"/>
                  </a:lnTo>
                  <a:lnTo>
                    <a:pt x="1592" y="1138"/>
                  </a:lnTo>
                  <a:lnTo>
                    <a:pt x="1588" y="1118"/>
                  </a:lnTo>
                  <a:lnTo>
                    <a:pt x="1580" y="1098"/>
                  </a:lnTo>
                  <a:lnTo>
                    <a:pt x="1572" y="1078"/>
                  </a:lnTo>
                  <a:lnTo>
                    <a:pt x="1562" y="1060"/>
                  </a:lnTo>
                  <a:lnTo>
                    <a:pt x="1542" y="1024"/>
                  </a:lnTo>
                  <a:lnTo>
                    <a:pt x="1522" y="990"/>
                  </a:lnTo>
                  <a:lnTo>
                    <a:pt x="1566" y="972"/>
                  </a:lnTo>
                  <a:lnTo>
                    <a:pt x="1600" y="912"/>
                  </a:lnTo>
                  <a:lnTo>
                    <a:pt x="1596" y="914"/>
                  </a:lnTo>
                  <a:lnTo>
                    <a:pt x="1592" y="916"/>
                  </a:lnTo>
                  <a:lnTo>
                    <a:pt x="1584" y="920"/>
                  </a:lnTo>
                  <a:lnTo>
                    <a:pt x="1574" y="922"/>
                  </a:lnTo>
                  <a:lnTo>
                    <a:pt x="1562" y="922"/>
                  </a:lnTo>
                  <a:lnTo>
                    <a:pt x="1550" y="922"/>
                  </a:lnTo>
                  <a:lnTo>
                    <a:pt x="1532" y="920"/>
                  </a:lnTo>
                  <a:lnTo>
                    <a:pt x="1510" y="916"/>
                  </a:lnTo>
                  <a:lnTo>
                    <a:pt x="1482" y="912"/>
                  </a:lnTo>
                  <a:lnTo>
                    <a:pt x="1412" y="904"/>
                  </a:lnTo>
                  <a:lnTo>
                    <a:pt x="1378" y="900"/>
                  </a:lnTo>
                  <a:lnTo>
                    <a:pt x="1348" y="892"/>
                  </a:lnTo>
                  <a:lnTo>
                    <a:pt x="1334" y="890"/>
                  </a:lnTo>
                  <a:lnTo>
                    <a:pt x="1322" y="886"/>
                  </a:lnTo>
                  <a:lnTo>
                    <a:pt x="1312" y="882"/>
                  </a:lnTo>
                  <a:lnTo>
                    <a:pt x="1304" y="878"/>
                  </a:lnTo>
                  <a:lnTo>
                    <a:pt x="1290" y="864"/>
                  </a:lnTo>
                  <a:lnTo>
                    <a:pt x="1270" y="848"/>
                  </a:lnTo>
                  <a:lnTo>
                    <a:pt x="1248" y="830"/>
                  </a:lnTo>
                  <a:lnTo>
                    <a:pt x="1226" y="808"/>
                  </a:lnTo>
                  <a:lnTo>
                    <a:pt x="1204" y="788"/>
                  </a:lnTo>
                  <a:lnTo>
                    <a:pt x="1186" y="766"/>
                  </a:lnTo>
                  <a:lnTo>
                    <a:pt x="1170" y="748"/>
                  </a:lnTo>
                  <a:lnTo>
                    <a:pt x="1164" y="740"/>
                  </a:lnTo>
                  <a:lnTo>
                    <a:pt x="1160" y="734"/>
                  </a:lnTo>
                  <a:lnTo>
                    <a:pt x="1142" y="704"/>
                  </a:lnTo>
                  <a:lnTo>
                    <a:pt x="1118" y="662"/>
                  </a:lnTo>
                  <a:lnTo>
                    <a:pt x="1096" y="624"/>
                  </a:lnTo>
                  <a:lnTo>
                    <a:pt x="1088" y="608"/>
                  </a:lnTo>
                  <a:lnTo>
                    <a:pt x="1084" y="596"/>
                  </a:lnTo>
                  <a:lnTo>
                    <a:pt x="1062" y="532"/>
                  </a:lnTo>
                  <a:lnTo>
                    <a:pt x="1016" y="408"/>
                  </a:lnTo>
                  <a:lnTo>
                    <a:pt x="990" y="336"/>
                  </a:lnTo>
                  <a:lnTo>
                    <a:pt x="968" y="270"/>
                  </a:lnTo>
                  <a:lnTo>
                    <a:pt x="948" y="210"/>
                  </a:lnTo>
                  <a:lnTo>
                    <a:pt x="936" y="168"/>
                  </a:lnTo>
                  <a:lnTo>
                    <a:pt x="932" y="188"/>
                  </a:lnTo>
                  <a:lnTo>
                    <a:pt x="926" y="212"/>
                  </a:lnTo>
                  <a:lnTo>
                    <a:pt x="922" y="238"/>
                  </a:lnTo>
                  <a:lnTo>
                    <a:pt x="920" y="250"/>
                  </a:lnTo>
                  <a:lnTo>
                    <a:pt x="920" y="260"/>
                  </a:lnTo>
                  <a:lnTo>
                    <a:pt x="860" y="228"/>
                  </a:lnTo>
                  <a:lnTo>
                    <a:pt x="726" y="156"/>
                  </a:lnTo>
                  <a:lnTo>
                    <a:pt x="652" y="114"/>
                  </a:lnTo>
                  <a:lnTo>
                    <a:pt x="586" y="76"/>
                  </a:lnTo>
                  <a:lnTo>
                    <a:pt x="558" y="60"/>
                  </a:lnTo>
                  <a:lnTo>
                    <a:pt x="538" y="46"/>
                  </a:lnTo>
                  <a:lnTo>
                    <a:pt x="520" y="34"/>
                  </a:lnTo>
                  <a:lnTo>
                    <a:pt x="512" y="26"/>
                  </a:lnTo>
                  <a:lnTo>
                    <a:pt x="490" y="0"/>
                  </a:lnTo>
                  <a:lnTo>
                    <a:pt x="482" y="4"/>
                  </a:lnTo>
                  <a:lnTo>
                    <a:pt x="472" y="8"/>
                  </a:lnTo>
                  <a:lnTo>
                    <a:pt x="448" y="18"/>
                  </a:lnTo>
                  <a:lnTo>
                    <a:pt x="384" y="44"/>
                  </a:lnTo>
                  <a:lnTo>
                    <a:pt x="348" y="58"/>
                  </a:lnTo>
                  <a:lnTo>
                    <a:pt x="316" y="70"/>
                  </a:lnTo>
                  <a:lnTo>
                    <a:pt x="288" y="84"/>
                  </a:lnTo>
                  <a:lnTo>
                    <a:pt x="280" y="90"/>
                  </a:lnTo>
                  <a:lnTo>
                    <a:pt x="270" y="96"/>
                  </a:lnTo>
                  <a:lnTo>
                    <a:pt x="264" y="102"/>
                  </a:lnTo>
                  <a:lnTo>
                    <a:pt x="254" y="112"/>
                  </a:lnTo>
                  <a:lnTo>
                    <a:pt x="238" y="132"/>
                  </a:lnTo>
                  <a:lnTo>
                    <a:pt x="218" y="156"/>
                  </a:lnTo>
                  <a:lnTo>
                    <a:pt x="200" y="182"/>
                  </a:lnTo>
                  <a:lnTo>
                    <a:pt x="168" y="228"/>
                  </a:lnTo>
                  <a:lnTo>
                    <a:pt x="158" y="244"/>
                  </a:lnTo>
                  <a:lnTo>
                    <a:pt x="150" y="252"/>
                  </a:lnTo>
                  <a:lnTo>
                    <a:pt x="150" y="256"/>
                  </a:lnTo>
                  <a:lnTo>
                    <a:pt x="0" y="842"/>
                  </a:lnTo>
                  <a:lnTo>
                    <a:pt x="8" y="964"/>
                  </a:lnTo>
                  <a:lnTo>
                    <a:pt x="14" y="1386"/>
                  </a:lnTo>
                  <a:lnTo>
                    <a:pt x="78" y="1664"/>
                  </a:lnTo>
                  <a:lnTo>
                    <a:pt x="68" y="1780"/>
                  </a:lnTo>
                  <a:lnTo>
                    <a:pt x="62" y="1820"/>
                  </a:lnTo>
                  <a:lnTo>
                    <a:pt x="58" y="1844"/>
                  </a:lnTo>
                  <a:lnTo>
                    <a:pt x="58" y="1852"/>
                  </a:lnTo>
                  <a:lnTo>
                    <a:pt x="58" y="1860"/>
                  </a:lnTo>
                  <a:lnTo>
                    <a:pt x="66" y="1886"/>
                  </a:lnTo>
                  <a:lnTo>
                    <a:pt x="80" y="1916"/>
                  </a:lnTo>
                  <a:lnTo>
                    <a:pt x="98" y="1954"/>
                  </a:lnTo>
                  <a:lnTo>
                    <a:pt x="122" y="1994"/>
                  </a:lnTo>
                  <a:lnTo>
                    <a:pt x="150" y="2038"/>
                  </a:lnTo>
                  <a:lnTo>
                    <a:pt x="180" y="2084"/>
                  </a:lnTo>
                  <a:lnTo>
                    <a:pt x="214" y="2132"/>
                  </a:lnTo>
                  <a:lnTo>
                    <a:pt x="248" y="2178"/>
                  </a:lnTo>
                  <a:lnTo>
                    <a:pt x="284" y="2220"/>
                  </a:lnTo>
                  <a:lnTo>
                    <a:pt x="322" y="2262"/>
                  </a:lnTo>
                  <a:lnTo>
                    <a:pt x="358" y="2298"/>
                  </a:lnTo>
                  <a:lnTo>
                    <a:pt x="392" y="2328"/>
                  </a:lnTo>
                  <a:lnTo>
                    <a:pt x="410" y="2340"/>
                  </a:lnTo>
                  <a:lnTo>
                    <a:pt x="426" y="2350"/>
                  </a:lnTo>
                  <a:lnTo>
                    <a:pt x="442" y="2360"/>
                  </a:lnTo>
                  <a:lnTo>
                    <a:pt x="456" y="2366"/>
                  </a:lnTo>
                  <a:lnTo>
                    <a:pt x="472" y="2370"/>
                  </a:lnTo>
                  <a:lnTo>
                    <a:pt x="484" y="2370"/>
                  </a:lnTo>
                  <a:lnTo>
                    <a:pt x="514" y="2372"/>
                  </a:lnTo>
                  <a:lnTo>
                    <a:pt x="552" y="2376"/>
                  </a:lnTo>
                  <a:lnTo>
                    <a:pt x="598" y="2384"/>
                  </a:lnTo>
                  <a:lnTo>
                    <a:pt x="648" y="2394"/>
                  </a:lnTo>
                  <a:lnTo>
                    <a:pt x="760" y="2416"/>
                  </a:lnTo>
                  <a:lnTo>
                    <a:pt x="876" y="2444"/>
                  </a:lnTo>
                  <a:lnTo>
                    <a:pt x="1078" y="2492"/>
                  </a:lnTo>
                  <a:lnTo>
                    <a:pt x="1164" y="2516"/>
                  </a:lnTo>
                  <a:lnTo>
                    <a:pt x="1410" y="2770"/>
                  </a:lnTo>
                  <a:lnTo>
                    <a:pt x="1472" y="3612"/>
                  </a:lnTo>
                  <a:lnTo>
                    <a:pt x="1482" y="3614"/>
                  </a:lnTo>
                  <a:lnTo>
                    <a:pt x="1500" y="3646"/>
                  </a:lnTo>
                  <a:lnTo>
                    <a:pt x="1520" y="3674"/>
                  </a:lnTo>
                  <a:lnTo>
                    <a:pt x="1548" y="3714"/>
                  </a:lnTo>
                  <a:lnTo>
                    <a:pt x="1560" y="3728"/>
                  </a:lnTo>
                  <a:lnTo>
                    <a:pt x="1568" y="3738"/>
                  </a:lnTo>
                  <a:lnTo>
                    <a:pt x="1576" y="3742"/>
                  </a:lnTo>
                  <a:lnTo>
                    <a:pt x="1586" y="3746"/>
                  </a:lnTo>
                  <a:lnTo>
                    <a:pt x="1588" y="3758"/>
                  </a:lnTo>
                  <a:lnTo>
                    <a:pt x="1594" y="3780"/>
                  </a:lnTo>
                  <a:lnTo>
                    <a:pt x="1596" y="3784"/>
                  </a:lnTo>
                  <a:lnTo>
                    <a:pt x="1600" y="3788"/>
                  </a:lnTo>
                  <a:lnTo>
                    <a:pt x="1608" y="3792"/>
                  </a:lnTo>
                  <a:lnTo>
                    <a:pt x="1616" y="3796"/>
                  </a:lnTo>
                  <a:lnTo>
                    <a:pt x="1642" y="3804"/>
                  </a:lnTo>
                  <a:lnTo>
                    <a:pt x="1680" y="3810"/>
                  </a:lnTo>
                  <a:lnTo>
                    <a:pt x="1728" y="3816"/>
                  </a:lnTo>
                  <a:lnTo>
                    <a:pt x="1772" y="3818"/>
                  </a:lnTo>
                  <a:lnTo>
                    <a:pt x="1818" y="3818"/>
                  </a:lnTo>
                  <a:lnTo>
                    <a:pt x="1834" y="3800"/>
                  </a:lnTo>
                  <a:lnTo>
                    <a:pt x="1844" y="3800"/>
                  </a:lnTo>
                  <a:lnTo>
                    <a:pt x="1868" y="3804"/>
                  </a:lnTo>
                  <a:lnTo>
                    <a:pt x="1884" y="3808"/>
                  </a:lnTo>
                  <a:lnTo>
                    <a:pt x="1900" y="3814"/>
                  </a:lnTo>
                  <a:lnTo>
                    <a:pt x="1916" y="3822"/>
                  </a:lnTo>
                  <a:lnTo>
                    <a:pt x="1932" y="3832"/>
                  </a:lnTo>
                  <a:lnTo>
                    <a:pt x="1948" y="3844"/>
                  </a:lnTo>
                  <a:lnTo>
                    <a:pt x="1964" y="3854"/>
                  </a:lnTo>
                  <a:lnTo>
                    <a:pt x="1982" y="3862"/>
                  </a:lnTo>
                  <a:lnTo>
                    <a:pt x="2002" y="3870"/>
                  </a:lnTo>
                  <a:lnTo>
                    <a:pt x="2028" y="3876"/>
                  </a:lnTo>
                  <a:lnTo>
                    <a:pt x="2060" y="3880"/>
                  </a:lnTo>
                  <a:lnTo>
                    <a:pt x="2100" y="3882"/>
                  </a:lnTo>
                  <a:lnTo>
                    <a:pt x="2148" y="3882"/>
                  </a:lnTo>
                  <a:lnTo>
                    <a:pt x="2186" y="3882"/>
                  </a:lnTo>
                  <a:lnTo>
                    <a:pt x="2224" y="3876"/>
                  </a:lnTo>
                  <a:lnTo>
                    <a:pt x="2258" y="3870"/>
                  </a:lnTo>
                  <a:lnTo>
                    <a:pt x="2292" y="3862"/>
                  </a:lnTo>
                  <a:lnTo>
                    <a:pt x="2302" y="3870"/>
                  </a:lnTo>
                  <a:lnTo>
                    <a:pt x="2316" y="3880"/>
                  </a:lnTo>
                  <a:lnTo>
                    <a:pt x="2330" y="3888"/>
                  </a:lnTo>
                  <a:lnTo>
                    <a:pt x="2348" y="3896"/>
                  </a:lnTo>
                  <a:lnTo>
                    <a:pt x="2394" y="3912"/>
                  </a:lnTo>
                  <a:lnTo>
                    <a:pt x="2456" y="3930"/>
                  </a:lnTo>
                  <a:lnTo>
                    <a:pt x="2482" y="3936"/>
                  </a:lnTo>
                  <a:lnTo>
                    <a:pt x="2508" y="3942"/>
                  </a:lnTo>
                  <a:lnTo>
                    <a:pt x="2534" y="3944"/>
                  </a:lnTo>
                  <a:lnTo>
                    <a:pt x="2558" y="3946"/>
                  </a:lnTo>
                  <a:lnTo>
                    <a:pt x="2606" y="3946"/>
                  </a:lnTo>
                  <a:lnTo>
                    <a:pt x="2648" y="3942"/>
                  </a:lnTo>
                  <a:lnTo>
                    <a:pt x="2684" y="3936"/>
                  </a:lnTo>
                  <a:lnTo>
                    <a:pt x="2712" y="3926"/>
                  </a:lnTo>
                  <a:lnTo>
                    <a:pt x="2724" y="3922"/>
                  </a:lnTo>
                  <a:lnTo>
                    <a:pt x="2732" y="3916"/>
                  </a:lnTo>
                  <a:lnTo>
                    <a:pt x="2736" y="3910"/>
                  </a:lnTo>
                  <a:lnTo>
                    <a:pt x="2738" y="3904"/>
                  </a:lnTo>
                  <a:lnTo>
                    <a:pt x="2740" y="3886"/>
                  </a:lnTo>
                  <a:lnTo>
                    <a:pt x="2740" y="3878"/>
                  </a:lnTo>
                  <a:lnTo>
                    <a:pt x="2738" y="3874"/>
                  </a:lnTo>
                  <a:lnTo>
                    <a:pt x="2734" y="3874"/>
                  </a:lnTo>
                  <a:close/>
                </a:path>
              </a:pathLst>
            </a:custGeom>
            <a:solidFill>
              <a:schemeClr val="tx1">
                <a:lumMod val="85000"/>
                <a:lumOff val="15000"/>
              </a:schemeClr>
            </a:solidFill>
            <a:ln w="9525">
              <a:noFill/>
              <a:round/>
              <a:headEnd/>
              <a:tailEnd/>
            </a:ln>
          </p:spPr>
          <p:txBody>
            <a:bodyPr/>
            <a:lstStyle/>
            <a:p>
              <a:endParaRPr lang="en-US"/>
            </a:p>
          </p:txBody>
        </p:sp>
        <p:sp>
          <p:nvSpPr>
            <p:cNvPr id="37" name="Freeform 166"/>
            <p:cNvSpPr>
              <a:spLocks/>
            </p:cNvSpPr>
            <p:nvPr/>
          </p:nvSpPr>
          <p:spPr bwMode="auto">
            <a:xfrm>
              <a:off x="506410" y="4163919"/>
              <a:ext cx="1911900" cy="2587583"/>
            </a:xfrm>
            <a:custGeom>
              <a:avLst/>
              <a:gdLst>
                <a:gd name="T0" fmla="*/ 2147483647 w 1406"/>
                <a:gd name="T1" fmla="*/ 2147483647 h 2020"/>
                <a:gd name="T2" fmla="*/ 2147483647 w 1406"/>
                <a:gd name="T3" fmla="*/ 2147483647 h 2020"/>
                <a:gd name="T4" fmla="*/ 2147483647 w 1406"/>
                <a:gd name="T5" fmla="*/ 2147483647 h 2020"/>
                <a:gd name="T6" fmla="*/ 2147483647 w 1406"/>
                <a:gd name="T7" fmla="*/ 2147483647 h 2020"/>
                <a:gd name="T8" fmla="*/ 2147483647 w 1406"/>
                <a:gd name="T9" fmla="*/ 2147483647 h 2020"/>
                <a:gd name="T10" fmla="*/ 2147483647 w 1406"/>
                <a:gd name="T11" fmla="*/ 2147483647 h 2020"/>
                <a:gd name="T12" fmla="*/ 2147483647 w 1406"/>
                <a:gd name="T13" fmla="*/ 2147483647 h 2020"/>
                <a:gd name="T14" fmla="*/ 2147483647 w 1406"/>
                <a:gd name="T15" fmla="*/ 2147483647 h 2020"/>
                <a:gd name="T16" fmla="*/ 2147483647 w 1406"/>
                <a:gd name="T17" fmla="*/ 2147483647 h 2020"/>
                <a:gd name="T18" fmla="*/ 2147483647 w 1406"/>
                <a:gd name="T19" fmla="*/ 2147483647 h 2020"/>
                <a:gd name="T20" fmla="*/ 2147483647 w 1406"/>
                <a:gd name="T21" fmla="*/ 2147483647 h 2020"/>
                <a:gd name="T22" fmla="*/ 2147483647 w 1406"/>
                <a:gd name="T23" fmla="*/ 2147483647 h 2020"/>
                <a:gd name="T24" fmla="*/ 2147483647 w 1406"/>
                <a:gd name="T25" fmla="*/ 2147483647 h 2020"/>
                <a:gd name="T26" fmla="*/ 2147483647 w 1406"/>
                <a:gd name="T27" fmla="*/ 2147483647 h 2020"/>
                <a:gd name="T28" fmla="*/ 2147483647 w 1406"/>
                <a:gd name="T29" fmla="*/ 2147483647 h 2020"/>
                <a:gd name="T30" fmla="*/ 2147483647 w 1406"/>
                <a:gd name="T31" fmla="*/ 2147483647 h 2020"/>
                <a:gd name="T32" fmla="*/ 2147483647 w 1406"/>
                <a:gd name="T33" fmla="*/ 2147483647 h 2020"/>
                <a:gd name="T34" fmla="*/ 2147483647 w 1406"/>
                <a:gd name="T35" fmla="*/ 2147483647 h 2020"/>
                <a:gd name="T36" fmla="*/ 2147483647 w 1406"/>
                <a:gd name="T37" fmla="*/ 2147483647 h 2020"/>
                <a:gd name="T38" fmla="*/ 2147483647 w 1406"/>
                <a:gd name="T39" fmla="*/ 2147483647 h 2020"/>
                <a:gd name="T40" fmla="*/ 2147483647 w 1406"/>
                <a:gd name="T41" fmla="*/ 2147483647 h 2020"/>
                <a:gd name="T42" fmla="*/ 2147483647 w 1406"/>
                <a:gd name="T43" fmla="*/ 2147483647 h 2020"/>
                <a:gd name="T44" fmla="*/ 2147483647 w 1406"/>
                <a:gd name="T45" fmla="*/ 2147483647 h 2020"/>
                <a:gd name="T46" fmla="*/ 2147483647 w 1406"/>
                <a:gd name="T47" fmla="*/ 2147483647 h 2020"/>
                <a:gd name="T48" fmla="*/ 2147483647 w 1406"/>
                <a:gd name="T49" fmla="*/ 2147483647 h 2020"/>
                <a:gd name="T50" fmla="*/ 2147483647 w 1406"/>
                <a:gd name="T51" fmla="*/ 2147483647 h 2020"/>
                <a:gd name="T52" fmla="*/ 2147483647 w 1406"/>
                <a:gd name="T53" fmla="*/ 2147483647 h 2020"/>
                <a:gd name="T54" fmla="*/ 2147483647 w 1406"/>
                <a:gd name="T55" fmla="*/ 2147483647 h 2020"/>
                <a:gd name="T56" fmla="*/ 2147483647 w 1406"/>
                <a:gd name="T57" fmla="*/ 2147483647 h 2020"/>
                <a:gd name="T58" fmla="*/ 2147483647 w 1406"/>
                <a:gd name="T59" fmla="*/ 0 h 2020"/>
                <a:gd name="T60" fmla="*/ 2147483647 w 1406"/>
                <a:gd name="T61" fmla="*/ 2147483647 h 2020"/>
                <a:gd name="T62" fmla="*/ 2147483647 w 1406"/>
                <a:gd name="T63" fmla="*/ 2147483647 h 2020"/>
                <a:gd name="T64" fmla="*/ 0 w 1406"/>
                <a:gd name="T65" fmla="*/ 2147483647 h 2020"/>
                <a:gd name="T66" fmla="*/ 2147483647 w 1406"/>
                <a:gd name="T67" fmla="*/ 2147483647 h 2020"/>
                <a:gd name="T68" fmla="*/ 2147483647 w 1406"/>
                <a:gd name="T69" fmla="*/ 2147483647 h 2020"/>
                <a:gd name="T70" fmla="*/ 2147483647 w 1406"/>
                <a:gd name="T71" fmla="*/ 2147483647 h 2020"/>
                <a:gd name="T72" fmla="*/ 2147483647 w 1406"/>
                <a:gd name="T73" fmla="*/ 2147483647 h 2020"/>
                <a:gd name="T74" fmla="*/ 2147483647 w 1406"/>
                <a:gd name="T75" fmla="*/ 2147483647 h 2020"/>
                <a:gd name="T76" fmla="*/ 2147483647 w 1406"/>
                <a:gd name="T77" fmla="*/ 2147483647 h 2020"/>
                <a:gd name="T78" fmla="*/ 2147483647 w 1406"/>
                <a:gd name="T79" fmla="*/ 2147483647 h 2020"/>
                <a:gd name="T80" fmla="*/ 2147483647 w 1406"/>
                <a:gd name="T81" fmla="*/ 2147483647 h 2020"/>
                <a:gd name="T82" fmla="*/ 2147483647 w 1406"/>
                <a:gd name="T83" fmla="*/ 2147483647 h 2020"/>
                <a:gd name="T84" fmla="*/ 2147483647 w 1406"/>
                <a:gd name="T85" fmla="*/ 2147483647 h 2020"/>
                <a:gd name="T86" fmla="*/ 2147483647 w 1406"/>
                <a:gd name="T87" fmla="*/ 2147483647 h 2020"/>
                <a:gd name="T88" fmla="*/ 2147483647 w 1406"/>
                <a:gd name="T89" fmla="*/ 2147483647 h 2020"/>
                <a:gd name="T90" fmla="*/ 2147483647 w 1406"/>
                <a:gd name="T91" fmla="*/ 2147483647 h 2020"/>
                <a:gd name="T92" fmla="*/ 2147483647 w 1406"/>
                <a:gd name="T93" fmla="*/ 2147483647 h 2020"/>
                <a:gd name="T94" fmla="*/ 2147483647 w 1406"/>
                <a:gd name="T95" fmla="*/ 2147483647 h 2020"/>
                <a:gd name="T96" fmla="*/ 2147483647 w 1406"/>
                <a:gd name="T97" fmla="*/ 2147483647 h 2020"/>
                <a:gd name="T98" fmla="*/ 2147483647 w 1406"/>
                <a:gd name="T99" fmla="*/ 2147483647 h 2020"/>
                <a:gd name="T100" fmla="*/ 2147483647 w 1406"/>
                <a:gd name="T101" fmla="*/ 2147483647 h 2020"/>
                <a:gd name="T102" fmla="*/ 2147483647 w 1406"/>
                <a:gd name="T103" fmla="*/ 2147483647 h 2020"/>
                <a:gd name="T104" fmla="*/ 2147483647 w 1406"/>
                <a:gd name="T105" fmla="*/ 2147483647 h 202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406"/>
                <a:gd name="T160" fmla="*/ 0 h 2020"/>
                <a:gd name="T161" fmla="*/ 1406 w 1406"/>
                <a:gd name="T162" fmla="*/ 2020 h 202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406" h="2020">
                  <a:moveTo>
                    <a:pt x="1082" y="1960"/>
                  </a:moveTo>
                  <a:lnTo>
                    <a:pt x="1082" y="1960"/>
                  </a:lnTo>
                  <a:lnTo>
                    <a:pt x="1100" y="1998"/>
                  </a:lnTo>
                  <a:lnTo>
                    <a:pt x="1220" y="1998"/>
                  </a:lnTo>
                  <a:lnTo>
                    <a:pt x="1274" y="1998"/>
                  </a:lnTo>
                  <a:lnTo>
                    <a:pt x="1320" y="1996"/>
                  </a:lnTo>
                  <a:lnTo>
                    <a:pt x="1356" y="1990"/>
                  </a:lnTo>
                  <a:lnTo>
                    <a:pt x="1372" y="1988"/>
                  </a:lnTo>
                  <a:lnTo>
                    <a:pt x="1384" y="1984"/>
                  </a:lnTo>
                  <a:lnTo>
                    <a:pt x="1394" y="1978"/>
                  </a:lnTo>
                  <a:lnTo>
                    <a:pt x="1402" y="1972"/>
                  </a:lnTo>
                  <a:lnTo>
                    <a:pt x="1406" y="1966"/>
                  </a:lnTo>
                  <a:lnTo>
                    <a:pt x="1406" y="1958"/>
                  </a:lnTo>
                  <a:lnTo>
                    <a:pt x="1404" y="1950"/>
                  </a:lnTo>
                  <a:lnTo>
                    <a:pt x="1402" y="1942"/>
                  </a:lnTo>
                  <a:lnTo>
                    <a:pt x="1396" y="1936"/>
                  </a:lnTo>
                  <a:lnTo>
                    <a:pt x="1388" y="1930"/>
                  </a:lnTo>
                  <a:lnTo>
                    <a:pt x="1370" y="1916"/>
                  </a:lnTo>
                  <a:lnTo>
                    <a:pt x="1346" y="1906"/>
                  </a:lnTo>
                  <a:lnTo>
                    <a:pt x="1316" y="1896"/>
                  </a:lnTo>
                  <a:lnTo>
                    <a:pt x="1282" y="1886"/>
                  </a:lnTo>
                  <a:lnTo>
                    <a:pt x="1244" y="1878"/>
                  </a:lnTo>
                  <a:lnTo>
                    <a:pt x="1204" y="1872"/>
                  </a:lnTo>
                  <a:lnTo>
                    <a:pt x="1112" y="1860"/>
                  </a:lnTo>
                  <a:lnTo>
                    <a:pt x="1014" y="1850"/>
                  </a:lnTo>
                  <a:lnTo>
                    <a:pt x="914" y="1844"/>
                  </a:lnTo>
                  <a:lnTo>
                    <a:pt x="818" y="1840"/>
                  </a:lnTo>
                  <a:lnTo>
                    <a:pt x="794" y="1838"/>
                  </a:lnTo>
                  <a:lnTo>
                    <a:pt x="772" y="1834"/>
                  </a:lnTo>
                  <a:lnTo>
                    <a:pt x="752" y="1828"/>
                  </a:lnTo>
                  <a:lnTo>
                    <a:pt x="732" y="1822"/>
                  </a:lnTo>
                  <a:lnTo>
                    <a:pt x="714" y="1814"/>
                  </a:lnTo>
                  <a:lnTo>
                    <a:pt x="696" y="1804"/>
                  </a:lnTo>
                  <a:lnTo>
                    <a:pt x="680" y="1794"/>
                  </a:lnTo>
                  <a:lnTo>
                    <a:pt x="666" y="1782"/>
                  </a:lnTo>
                  <a:lnTo>
                    <a:pt x="650" y="1768"/>
                  </a:lnTo>
                  <a:lnTo>
                    <a:pt x="638" y="1754"/>
                  </a:lnTo>
                  <a:lnTo>
                    <a:pt x="614" y="1724"/>
                  </a:lnTo>
                  <a:lnTo>
                    <a:pt x="592" y="1692"/>
                  </a:lnTo>
                  <a:lnTo>
                    <a:pt x="574" y="1660"/>
                  </a:lnTo>
                  <a:lnTo>
                    <a:pt x="556" y="1626"/>
                  </a:lnTo>
                  <a:lnTo>
                    <a:pt x="542" y="1592"/>
                  </a:lnTo>
                  <a:lnTo>
                    <a:pt x="518" y="1532"/>
                  </a:lnTo>
                  <a:lnTo>
                    <a:pt x="506" y="1506"/>
                  </a:lnTo>
                  <a:lnTo>
                    <a:pt x="496" y="1484"/>
                  </a:lnTo>
                  <a:lnTo>
                    <a:pt x="484" y="1468"/>
                  </a:lnTo>
                  <a:lnTo>
                    <a:pt x="478" y="1462"/>
                  </a:lnTo>
                  <a:lnTo>
                    <a:pt x="472" y="1458"/>
                  </a:lnTo>
                  <a:lnTo>
                    <a:pt x="460" y="1450"/>
                  </a:lnTo>
                  <a:lnTo>
                    <a:pt x="446" y="1440"/>
                  </a:lnTo>
                  <a:lnTo>
                    <a:pt x="432" y="1424"/>
                  </a:lnTo>
                  <a:lnTo>
                    <a:pt x="416" y="1406"/>
                  </a:lnTo>
                  <a:lnTo>
                    <a:pt x="402" y="1382"/>
                  </a:lnTo>
                  <a:lnTo>
                    <a:pt x="386" y="1352"/>
                  </a:lnTo>
                  <a:lnTo>
                    <a:pt x="370" y="1314"/>
                  </a:lnTo>
                  <a:lnTo>
                    <a:pt x="354" y="1272"/>
                  </a:lnTo>
                  <a:lnTo>
                    <a:pt x="338" y="1220"/>
                  </a:lnTo>
                  <a:lnTo>
                    <a:pt x="322" y="1160"/>
                  </a:lnTo>
                  <a:lnTo>
                    <a:pt x="308" y="1092"/>
                  </a:lnTo>
                  <a:lnTo>
                    <a:pt x="296" y="1014"/>
                  </a:lnTo>
                  <a:lnTo>
                    <a:pt x="282" y="924"/>
                  </a:lnTo>
                  <a:lnTo>
                    <a:pt x="272" y="824"/>
                  </a:lnTo>
                  <a:lnTo>
                    <a:pt x="262" y="712"/>
                  </a:lnTo>
                  <a:lnTo>
                    <a:pt x="254" y="588"/>
                  </a:lnTo>
                  <a:lnTo>
                    <a:pt x="246" y="466"/>
                  </a:lnTo>
                  <a:lnTo>
                    <a:pt x="240" y="412"/>
                  </a:lnTo>
                  <a:lnTo>
                    <a:pt x="234" y="362"/>
                  </a:lnTo>
                  <a:lnTo>
                    <a:pt x="228" y="316"/>
                  </a:lnTo>
                  <a:lnTo>
                    <a:pt x="220" y="276"/>
                  </a:lnTo>
                  <a:lnTo>
                    <a:pt x="212" y="238"/>
                  </a:lnTo>
                  <a:lnTo>
                    <a:pt x="204" y="202"/>
                  </a:lnTo>
                  <a:lnTo>
                    <a:pt x="196" y="172"/>
                  </a:lnTo>
                  <a:lnTo>
                    <a:pt x="186" y="144"/>
                  </a:lnTo>
                  <a:lnTo>
                    <a:pt x="176" y="120"/>
                  </a:lnTo>
                  <a:lnTo>
                    <a:pt x="168" y="98"/>
                  </a:lnTo>
                  <a:lnTo>
                    <a:pt x="158" y="78"/>
                  </a:lnTo>
                  <a:lnTo>
                    <a:pt x="148" y="62"/>
                  </a:lnTo>
                  <a:lnTo>
                    <a:pt x="138" y="48"/>
                  </a:lnTo>
                  <a:lnTo>
                    <a:pt x="128" y="36"/>
                  </a:lnTo>
                  <a:lnTo>
                    <a:pt x="118" y="26"/>
                  </a:lnTo>
                  <a:lnTo>
                    <a:pt x="108" y="18"/>
                  </a:lnTo>
                  <a:lnTo>
                    <a:pt x="100" y="12"/>
                  </a:lnTo>
                  <a:lnTo>
                    <a:pt x="90" y="8"/>
                  </a:lnTo>
                  <a:lnTo>
                    <a:pt x="74" y="2"/>
                  </a:lnTo>
                  <a:lnTo>
                    <a:pt x="58" y="0"/>
                  </a:lnTo>
                  <a:lnTo>
                    <a:pt x="46" y="2"/>
                  </a:lnTo>
                  <a:lnTo>
                    <a:pt x="36" y="4"/>
                  </a:lnTo>
                  <a:lnTo>
                    <a:pt x="28" y="8"/>
                  </a:lnTo>
                  <a:lnTo>
                    <a:pt x="16" y="18"/>
                  </a:lnTo>
                  <a:lnTo>
                    <a:pt x="8" y="30"/>
                  </a:lnTo>
                  <a:lnTo>
                    <a:pt x="2" y="46"/>
                  </a:lnTo>
                  <a:lnTo>
                    <a:pt x="0" y="64"/>
                  </a:lnTo>
                  <a:lnTo>
                    <a:pt x="0" y="84"/>
                  </a:lnTo>
                  <a:lnTo>
                    <a:pt x="2" y="108"/>
                  </a:lnTo>
                  <a:lnTo>
                    <a:pt x="8" y="132"/>
                  </a:lnTo>
                  <a:lnTo>
                    <a:pt x="14" y="160"/>
                  </a:lnTo>
                  <a:lnTo>
                    <a:pt x="30" y="220"/>
                  </a:lnTo>
                  <a:lnTo>
                    <a:pt x="52" y="286"/>
                  </a:lnTo>
                  <a:lnTo>
                    <a:pt x="76" y="358"/>
                  </a:lnTo>
                  <a:lnTo>
                    <a:pt x="100" y="434"/>
                  </a:lnTo>
                  <a:lnTo>
                    <a:pt x="106" y="456"/>
                  </a:lnTo>
                  <a:lnTo>
                    <a:pt x="112" y="480"/>
                  </a:lnTo>
                  <a:lnTo>
                    <a:pt x="118" y="540"/>
                  </a:lnTo>
                  <a:lnTo>
                    <a:pt x="124" y="610"/>
                  </a:lnTo>
                  <a:lnTo>
                    <a:pt x="126" y="688"/>
                  </a:lnTo>
                  <a:lnTo>
                    <a:pt x="128" y="776"/>
                  </a:lnTo>
                  <a:lnTo>
                    <a:pt x="126" y="868"/>
                  </a:lnTo>
                  <a:lnTo>
                    <a:pt x="122" y="1062"/>
                  </a:lnTo>
                  <a:lnTo>
                    <a:pt x="114" y="1258"/>
                  </a:lnTo>
                  <a:lnTo>
                    <a:pt x="106" y="1438"/>
                  </a:lnTo>
                  <a:lnTo>
                    <a:pt x="100" y="1592"/>
                  </a:lnTo>
                  <a:lnTo>
                    <a:pt x="100" y="1654"/>
                  </a:lnTo>
                  <a:lnTo>
                    <a:pt x="100" y="1704"/>
                  </a:lnTo>
                  <a:lnTo>
                    <a:pt x="102" y="1726"/>
                  </a:lnTo>
                  <a:lnTo>
                    <a:pt x="106" y="1748"/>
                  </a:lnTo>
                  <a:lnTo>
                    <a:pt x="112" y="1770"/>
                  </a:lnTo>
                  <a:lnTo>
                    <a:pt x="120" y="1790"/>
                  </a:lnTo>
                  <a:lnTo>
                    <a:pt x="130" y="1810"/>
                  </a:lnTo>
                  <a:lnTo>
                    <a:pt x="142" y="1828"/>
                  </a:lnTo>
                  <a:lnTo>
                    <a:pt x="154" y="1846"/>
                  </a:lnTo>
                  <a:lnTo>
                    <a:pt x="170" y="1864"/>
                  </a:lnTo>
                  <a:lnTo>
                    <a:pt x="184" y="1880"/>
                  </a:lnTo>
                  <a:lnTo>
                    <a:pt x="202" y="1896"/>
                  </a:lnTo>
                  <a:lnTo>
                    <a:pt x="220" y="1912"/>
                  </a:lnTo>
                  <a:lnTo>
                    <a:pt x="240" y="1926"/>
                  </a:lnTo>
                  <a:lnTo>
                    <a:pt x="262" y="1938"/>
                  </a:lnTo>
                  <a:lnTo>
                    <a:pt x="284" y="1950"/>
                  </a:lnTo>
                  <a:lnTo>
                    <a:pt x="306" y="1962"/>
                  </a:lnTo>
                  <a:lnTo>
                    <a:pt x="330" y="1972"/>
                  </a:lnTo>
                  <a:lnTo>
                    <a:pt x="336" y="1948"/>
                  </a:lnTo>
                  <a:lnTo>
                    <a:pt x="382" y="1958"/>
                  </a:lnTo>
                  <a:lnTo>
                    <a:pt x="374" y="1988"/>
                  </a:lnTo>
                  <a:lnTo>
                    <a:pt x="412" y="2000"/>
                  </a:lnTo>
                  <a:lnTo>
                    <a:pt x="452" y="2008"/>
                  </a:lnTo>
                  <a:lnTo>
                    <a:pt x="490" y="2014"/>
                  </a:lnTo>
                  <a:lnTo>
                    <a:pt x="530" y="2018"/>
                  </a:lnTo>
                  <a:lnTo>
                    <a:pt x="570" y="2020"/>
                  </a:lnTo>
                  <a:lnTo>
                    <a:pt x="610" y="2020"/>
                  </a:lnTo>
                  <a:lnTo>
                    <a:pt x="650" y="2018"/>
                  </a:lnTo>
                  <a:lnTo>
                    <a:pt x="690" y="2012"/>
                  </a:lnTo>
                  <a:lnTo>
                    <a:pt x="730" y="2006"/>
                  </a:lnTo>
                  <a:lnTo>
                    <a:pt x="772" y="2002"/>
                  </a:lnTo>
                  <a:lnTo>
                    <a:pt x="816" y="1998"/>
                  </a:lnTo>
                  <a:lnTo>
                    <a:pt x="860" y="1996"/>
                  </a:lnTo>
                  <a:lnTo>
                    <a:pt x="954" y="1996"/>
                  </a:lnTo>
                  <a:lnTo>
                    <a:pt x="1048" y="1996"/>
                  </a:lnTo>
                  <a:lnTo>
                    <a:pt x="1042" y="1982"/>
                  </a:lnTo>
                  <a:lnTo>
                    <a:pt x="1082" y="1960"/>
                  </a:lnTo>
                  <a:close/>
                </a:path>
              </a:pathLst>
            </a:custGeom>
            <a:solidFill>
              <a:schemeClr val="tx1">
                <a:lumMod val="85000"/>
                <a:lumOff val="15000"/>
              </a:schemeClr>
            </a:solidFill>
            <a:ln w="9525">
              <a:noFill/>
              <a:round/>
              <a:headEnd/>
              <a:tailEnd/>
            </a:ln>
          </p:spPr>
          <p:txBody>
            <a:bodyPr/>
            <a:lstStyle/>
            <a:p>
              <a:endParaRPr lang="en-US"/>
            </a:p>
          </p:txBody>
        </p:sp>
        <p:sp>
          <p:nvSpPr>
            <p:cNvPr id="38" name="Freeform 167"/>
            <p:cNvSpPr>
              <a:spLocks/>
            </p:cNvSpPr>
            <p:nvPr/>
          </p:nvSpPr>
          <p:spPr bwMode="auto">
            <a:xfrm>
              <a:off x="471055" y="6690015"/>
              <a:ext cx="543926" cy="1754945"/>
            </a:xfrm>
            <a:custGeom>
              <a:avLst/>
              <a:gdLst>
                <a:gd name="T0" fmla="*/ 0 w 400"/>
                <a:gd name="T1" fmla="*/ 2147483647 h 1370"/>
                <a:gd name="T2" fmla="*/ 0 w 400"/>
                <a:gd name="T3" fmla="*/ 2147483647 h 1370"/>
                <a:gd name="T4" fmla="*/ 2147483647 w 400"/>
                <a:gd name="T5" fmla="*/ 2147483647 h 1370"/>
                <a:gd name="T6" fmla="*/ 2147483647 w 400"/>
                <a:gd name="T7" fmla="*/ 2147483647 h 1370"/>
                <a:gd name="T8" fmla="*/ 2147483647 w 400"/>
                <a:gd name="T9" fmla="*/ 2147483647 h 1370"/>
                <a:gd name="T10" fmla="*/ 2147483647 w 400"/>
                <a:gd name="T11" fmla="*/ 2147483647 h 1370"/>
                <a:gd name="T12" fmla="*/ 2147483647 w 400"/>
                <a:gd name="T13" fmla="*/ 2147483647 h 1370"/>
                <a:gd name="T14" fmla="*/ 2147483647 w 400"/>
                <a:gd name="T15" fmla="*/ 2147483647 h 1370"/>
                <a:gd name="T16" fmla="*/ 2147483647 w 400"/>
                <a:gd name="T17" fmla="*/ 2147483647 h 1370"/>
                <a:gd name="T18" fmla="*/ 2147483647 w 400"/>
                <a:gd name="T19" fmla="*/ 2147483647 h 1370"/>
                <a:gd name="T20" fmla="*/ 2147483647 w 400"/>
                <a:gd name="T21" fmla="*/ 2147483647 h 1370"/>
                <a:gd name="T22" fmla="*/ 2147483647 w 400"/>
                <a:gd name="T23" fmla="*/ 2147483647 h 1370"/>
                <a:gd name="T24" fmla="*/ 2147483647 w 400"/>
                <a:gd name="T25" fmla="*/ 2147483647 h 1370"/>
                <a:gd name="T26" fmla="*/ 2147483647 w 400"/>
                <a:gd name="T27" fmla="*/ 2147483647 h 1370"/>
                <a:gd name="T28" fmla="*/ 2147483647 w 400"/>
                <a:gd name="T29" fmla="*/ 2147483647 h 1370"/>
                <a:gd name="T30" fmla="*/ 2147483647 w 400"/>
                <a:gd name="T31" fmla="*/ 2147483647 h 1370"/>
                <a:gd name="T32" fmla="*/ 2147483647 w 400"/>
                <a:gd name="T33" fmla="*/ 2147483647 h 1370"/>
                <a:gd name="T34" fmla="*/ 2147483647 w 400"/>
                <a:gd name="T35" fmla="*/ 2147483647 h 1370"/>
                <a:gd name="T36" fmla="*/ 2147483647 w 400"/>
                <a:gd name="T37" fmla="*/ 2147483647 h 1370"/>
                <a:gd name="T38" fmla="*/ 2147483647 w 400"/>
                <a:gd name="T39" fmla="*/ 2147483647 h 1370"/>
                <a:gd name="T40" fmla="*/ 2147483647 w 400"/>
                <a:gd name="T41" fmla="*/ 2147483647 h 1370"/>
                <a:gd name="T42" fmla="*/ 2147483647 w 400"/>
                <a:gd name="T43" fmla="*/ 2147483647 h 1370"/>
                <a:gd name="T44" fmla="*/ 2147483647 w 400"/>
                <a:gd name="T45" fmla="*/ 0 h 1370"/>
                <a:gd name="T46" fmla="*/ 0 w 400"/>
                <a:gd name="T47" fmla="*/ 2147483647 h 137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400"/>
                <a:gd name="T73" fmla="*/ 0 h 1370"/>
                <a:gd name="T74" fmla="*/ 400 w 400"/>
                <a:gd name="T75" fmla="*/ 1370 h 1370"/>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400" h="1370">
                  <a:moveTo>
                    <a:pt x="0" y="1336"/>
                  </a:moveTo>
                  <a:lnTo>
                    <a:pt x="0" y="1336"/>
                  </a:lnTo>
                  <a:lnTo>
                    <a:pt x="6" y="1344"/>
                  </a:lnTo>
                  <a:lnTo>
                    <a:pt x="14" y="1352"/>
                  </a:lnTo>
                  <a:lnTo>
                    <a:pt x="22" y="1360"/>
                  </a:lnTo>
                  <a:lnTo>
                    <a:pt x="34" y="1366"/>
                  </a:lnTo>
                  <a:lnTo>
                    <a:pt x="46" y="1370"/>
                  </a:lnTo>
                  <a:lnTo>
                    <a:pt x="52" y="1370"/>
                  </a:lnTo>
                  <a:lnTo>
                    <a:pt x="58" y="1370"/>
                  </a:lnTo>
                  <a:lnTo>
                    <a:pt x="66" y="1368"/>
                  </a:lnTo>
                  <a:lnTo>
                    <a:pt x="72" y="1364"/>
                  </a:lnTo>
                  <a:lnTo>
                    <a:pt x="76" y="1358"/>
                  </a:lnTo>
                  <a:lnTo>
                    <a:pt x="80" y="1346"/>
                  </a:lnTo>
                  <a:lnTo>
                    <a:pt x="94" y="1306"/>
                  </a:lnTo>
                  <a:lnTo>
                    <a:pt x="112" y="1248"/>
                  </a:lnTo>
                  <a:lnTo>
                    <a:pt x="132" y="1172"/>
                  </a:lnTo>
                  <a:lnTo>
                    <a:pt x="178" y="980"/>
                  </a:lnTo>
                  <a:lnTo>
                    <a:pt x="232" y="758"/>
                  </a:lnTo>
                  <a:lnTo>
                    <a:pt x="334" y="310"/>
                  </a:lnTo>
                  <a:lnTo>
                    <a:pt x="400" y="16"/>
                  </a:lnTo>
                  <a:lnTo>
                    <a:pt x="356" y="0"/>
                  </a:lnTo>
                  <a:lnTo>
                    <a:pt x="0" y="1336"/>
                  </a:lnTo>
                  <a:close/>
                </a:path>
              </a:pathLst>
            </a:custGeom>
            <a:solidFill>
              <a:schemeClr val="tx1">
                <a:lumMod val="85000"/>
                <a:lumOff val="15000"/>
              </a:schemeClr>
            </a:solidFill>
            <a:ln w="9525">
              <a:noFill/>
              <a:round/>
              <a:headEnd/>
              <a:tailEnd/>
            </a:ln>
          </p:spPr>
          <p:txBody>
            <a:bodyPr/>
            <a:lstStyle/>
            <a:p>
              <a:endParaRPr lang="en-US"/>
            </a:p>
          </p:txBody>
        </p:sp>
        <p:sp>
          <p:nvSpPr>
            <p:cNvPr id="39" name="Freeform 168"/>
            <p:cNvSpPr>
              <a:spLocks/>
            </p:cNvSpPr>
            <p:nvPr/>
          </p:nvSpPr>
          <p:spPr bwMode="auto">
            <a:xfrm>
              <a:off x="955149" y="6659271"/>
              <a:ext cx="70710" cy="51239"/>
            </a:xfrm>
            <a:custGeom>
              <a:avLst/>
              <a:gdLst>
                <a:gd name="T0" fmla="*/ 2147483647 w 52"/>
                <a:gd name="T1" fmla="*/ 0 h 40"/>
                <a:gd name="T2" fmla="*/ 0 w 52"/>
                <a:gd name="T3" fmla="*/ 2147483647 h 40"/>
                <a:gd name="T4" fmla="*/ 0 w 52"/>
                <a:gd name="T5" fmla="*/ 2147483647 h 40"/>
                <a:gd name="T6" fmla="*/ 2147483647 w 52"/>
                <a:gd name="T7" fmla="*/ 2147483647 h 40"/>
                <a:gd name="T8" fmla="*/ 2147483647 w 52"/>
                <a:gd name="T9" fmla="*/ 2147483647 h 40"/>
                <a:gd name="T10" fmla="*/ 2147483647 w 52"/>
                <a:gd name="T11" fmla="*/ 2147483647 h 40"/>
                <a:gd name="T12" fmla="*/ 2147483647 w 52"/>
                <a:gd name="T13" fmla="*/ 0 h 40"/>
                <a:gd name="T14" fmla="*/ 0 60000 65536"/>
                <a:gd name="T15" fmla="*/ 0 60000 65536"/>
                <a:gd name="T16" fmla="*/ 0 60000 65536"/>
                <a:gd name="T17" fmla="*/ 0 60000 65536"/>
                <a:gd name="T18" fmla="*/ 0 60000 65536"/>
                <a:gd name="T19" fmla="*/ 0 60000 65536"/>
                <a:gd name="T20" fmla="*/ 0 60000 65536"/>
                <a:gd name="T21" fmla="*/ 0 w 52"/>
                <a:gd name="T22" fmla="*/ 0 h 40"/>
                <a:gd name="T23" fmla="*/ 52 w 52"/>
                <a:gd name="T24" fmla="*/ 40 h 4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2" h="40">
                  <a:moveTo>
                    <a:pt x="6" y="0"/>
                  </a:moveTo>
                  <a:lnTo>
                    <a:pt x="0" y="24"/>
                  </a:lnTo>
                  <a:lnTo>
                    <a:pt x="44" y="40"/>
                  </a:lnTo>
                  <a:lnTo>
                    <a:pt x="52" y="10"/>
                  </a:lnTo>
                  <a:lnTo>
                    <a:pt x="6" y="0"/>
                  </a:lnTo>
                  <a:close/>
                </a:path>
              </a:pathLst>
            </a:custGeom>
            <a:solidFill>
              <a:schemeClr val="tx1">
                <a:lumMod val="85000"/>
                <a:lumOff val="15000"/>
              </a:schemeClr>
            </a:solidFill>
            <a:ln w="9525">
              <a:noFill/>
              <a:round/>
              <a:headEnd/>
              <a:tailEnd/>
            </a:ln>
          </p:spPr>
          <p:txBody>
            <a:bodyPr/>
            <a:lstStyle/>
            <a:p>
              <a:endParaRPr lang="en-US"/>
            </a:p>
          </p:txBody>
        </p:sp>
        <p:sp>
          <p:nvSpPr>
            <p:cNvPr id="40" name="Freeform 169"/>
            <p:cNvSpPr>
              <a:spLocks/>
            </p:cNvSpPr>
            <p:nvPr/>
          </p:nvSpPr>
          <p:spPr bwMode="auto">
            <a:xfrm>
              <a:off x="1931497" y="6720759"/>
              <a:ext cx="824048" cy="1652466"/>
            </a:xfrm>
            <a:custGeom>
              <a:avLst/>
              <a:gdLst>
                <a:gd name="T0" fmla="*/ 2147483647 w 606"/>
                <a:gd name="T1" fmla="*/ 2147483647 h 1290"/>
                <a:gd name="T2" fmla="*/ 2147483647 w 606"/>
                <a:gd name="T3" fmla="*/ 2147483647 h 1290"/>
                <a:gd name="T4" fmla="*/ 0 w 606"/>
                <a:gd name="T5" fmla="*/ 0 h 1290"/>
                <a:gd name="T6" fmla="*/ 2147483647 w 606"/>
                <a:gd name="T7" fmla="*/ 2147483647 h 1290"/>
                <a:gd name="T8" fmla="*/ 2147483647 w 606"/>
                <a:gd name="T9" fmla="*/ 2147483647 h 1290"/>
                <a:gd name="T10" fmla="*/ 2147483647 w 606"/>
                <a:gd name="T11" fmla="*/ 2147483647 h 1290"/>
                <a:gd name="T12" fmla="*/ 2147483647 w 606"/>
                <a:gd name="T13" fmla="*/ 2147483647 h 1290"/>
                <a:gd name="T14" fmla="*/ 2147483647 w 606"/>
                <a:gd name="T15" fmla="*/ 2147483647 h 1290"/>
                <a:gd name="T16" fmla="*/ 2147483647 w 606"/>
                <a:gd name="T17" fmla="*/ 2147483647 h 1290"/>
                <a:gd name="T18" fmla="*/ 2147483647 w 606"/>
                <a:gd name="T19" fmla="*/ 2147483647 h 1290"/>
                <a:gd name="T20" fmla="*/ 2147483647 w 606"/>
                <a:gd name="T21" fmla="*/ 2147483647 h 1290"/>
                <a:gd name="T22" fmla="*/ 2147483647 w 606"/>
                <a:gd name="T23" fmla="*/ 2147483647 h 1290"/>
                <a:gd name="T24" fmla="*/ 2147483647 w 606"/>
                <a:gd name="T25" fmla="*/ 2147483647 h 1290"/>
                <a:gd name="T26" fmla="*/ 2147483647 w 606"/>
                <a:gd name="T27" fmla="*/ 2147483647 h 1290"/>
                <a:gd name="T28" fmla="*/ 2147483647 w 606"/>
                <a:gd name="T29" fmla="*/ 2147483647 h 1290"/>
                <a:gd name="T30" fmla="*/ 2147483647 w 606"/>
                <a:gd name="T31" fmla="*/ 2147483647 h 1290"/>
                <a:gd name="T32" fmla="*/ 2147483647 w 606"/>
                <a:gd name="T33" fmla="*/ 2147483647 h 1290"/>
                <a:gd name="T34" fmla="*/ 2147483647 w 606"/>
                <a:gd name="T35" fmla="*/ 2147483647 h 1290"/>
                <a:gd name="T36" fmla="*/ 2147483647 w 606"/>
                <a:gd name="T37" fmla="*/ 2147483647 h 1290"/>
                <a:gd name="T38" fmla="*/ 2147483647 w 606"/>
                <a:gd name="T39" fmla="*/ 2147483647 h 1290"/>
                <a:gd name="T40" fmla="*/ 2147483647 w 606"/>
                <a:gd name="T41" fmla="*/ 2147483647 h 1290"/>
                <a:gd name="T42" fmla="*/ 2147483647 w 606"/>
                <a:gd name="T43" fmla="*/ 2147483647 h 1290"/>
                <a:gd name="T44" fmla="*/ 2147483647 w 606"/>
                <a:gd name="T45" fmla="*/ 2147483647 h 1290"/>
                <a:gd name="T46" fmla="*/ 2147483647 w 606"/>
                <a:gd name="T47" fmla="*/ 2147483647 h 1290"/>
                <a:gd name="T48" fmla="*/ 2147483647 w 606"/>
                <a:gd name="T49" fmla="*/ 2147483647 h 129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06"/>
                <a:gd name="T76" fmla="*/ 0 h 1290"/>
                <a:gd name="T77" fmla="*/ 606 w 606"/>
                <a:gd name="T78" fmla="*/ 1290 h 129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06" h="1290">
                  <a:moveTo>
                    <a:pt x="52" y="2"/>
                  </a:moveTo>
                  <a:lnTo>
                    <a:pt x="52" y="2"/>
                  </a:lnTo>
                  <a:lnTo>
                    <a:pt x="0" y="0"/>
                  </a:lnTo>
                  <a:lnTo>
                    <a:pt x="532" y="1286"/>
                  </a:lnTo>
                  <a:lnTo>
                    <a:pt x="542" y="1288"/>
                  </a:lnTo>
                  <a:lnTo>
                    <a:pt x="552" y="1290"/>
                  </a:lnTo>
                  <a:lnTo>
                    <a:pt x="564" y="1290"/>
                  </a:lnTo>
                  <a:lnTo>
                    <a:pt x="578" y="1290"/>
                  </a:lnTo>
                  <a:lnTo>
                    <a:pt x="590" y="1284"/>
                  </a:lnTo>
                  <a:lnTo>
                    <a:pt x="596" y="1282"/>
                  </a:lnTo>
                  <a:lnTo>
                    <a:pt x="600" y="1276"/>
                  </a:lnTo>
                  <a:lnTo>
                    <a:pt x="604" y="1270"/>
                  </a:lnTo>
                  <a:lnTo>
                    <a:pt x="606" y="1262"/>
                  </a:lnTo>
                  <a:lnTo>
                    <a:pt x="606" y="1256"/>
                  </a:lnTo>
                  <a:lnTo>
                    <a:pt x="604" y="1244"/>
                  </a:lnTo>
                  <a:lnTo>
                    <a:pt x="590" y="1206"/>
                  </a:lnTo>
                  <a:lnTo>
                    <a:pt x="568" y="1150"/>
                  </a:lnTo>
                  <a:lnTo>
                    <a:pt x="538" y="1078"/>
                  </a:lnTo>
                  <a:lnTo>
                    <a:pt x="460" y="900"/>
                  </a:lnTo>
                  <a:lnTo>
                    <a:pt x="370" y="694"/>
                  </a:lnTo>
                  <a:lnTo>
                    <a:pt x="180" y="280"/>
                  </a:lnTo>
                  <a:lnTo>
                    <a:pt x="52" y="2"/>
                  </a:lnTo>
                  <a:close/>
                </a:path>
              </a:pathLst>
            </a:custGeom>
            <a:solidFill>
              <a:schemeClr val="tx1">
                <a:lumMod val="85000"/>
                <a:lumOff val="15000"/>
              </a:schemeClr>
            </a:solidFill>
            <a:ln w="9525">
              <a:noFill/>
              <a:round/>
              <a:headEnd/>
              <a:tailEnd/>
            </a:ln>
          </p:spPr>
          <p:txBody>
            <a:bodyPr/>
            <a:lstStyle/>
            <a:p>
              <a:endParaRPr lang="en-US"/>
            </a:p>
          </p:txBody>
        </p:sp>
        <p:sp>
          <p:nvSpPr>
            <p:cNvPr id="41" name="Freeform 170"/>
            <p:cNvSpPr>
              <a:spLocks/>
            </p:cNvSpPr>
            <p:nvPr/>
          </p:nvSpPr>
          <p:spPr bwMode="auto">
            <a:xfrm>
              <a:off x="1923337" y="6674643"/>
              <a:ext cx="78869" cy="48677"/>
            </a:xfrm>
            <a:custGeom>
              <a:avLst/>
              <a:gdLst>
                <a:gd name="T0" fmla="*/ 2147483647 w 58"/>
                <a:gd name="T1" fmla="*/ 0 h 38"/>
                <a:gd name="T2" fmla="*/ 0 w 58"/>
                <a:gd name="T3" fmla="*/ 2147483647 h 38"/>
                <a:gd name="T4" fmla="*/ 2147483647 w 58"/>
                <a:gd name="T5" fmla="*/ 2147483647 h 38"/>
                <a:gd name="T6" fmla="*/ 2147483647 w 58"/>
                <a:gd name="T7" fmla="*/ 2147483647 h 38"/>
                <a:gd name="T8" fmla="*/ 2147483647 w 58"/>
                <a:gd name="T9" fmla="*/ 2147483647 h 38"/>
                <a:gd name="T10" fmla="*/ 2147483647 w 58"/>
                <a:gd name="T11" fmla="*/ 2147483647 h 38"/>
                <a:gd name="T12" fmla="*/ 2147483647 w 58"/>
                <a:gd name="T13" fmla="*/ 0 h 38"/>
                <a:gd name="T14" fmla="*/ 2147483647 w 58"/>
                <a:gd name="T15" fmla="*/ 0 h 38"/>
                <a:gd name="T16" fmla="*/ 0 60000 65536"/>
                <a:gd name="T17" fmla="*/ 0 60000 65536"/>
                <a:gd name="T18" fmla="*/ 0 60000 65536"/>
                <a:gd name="T19" fmla="*/ 0 60000 65536"/>
                <a:gd name="T20" fmla="*/ 0 60000 65536"/>
                <a:gd name="T21" fmla="*/ 0 60000 65536"/>
                <a:gd name="T22" fmla="*/ 0 60000 65536"/>
                <a:gd name="T23" fmla="*/ 0 60000 65536"/>
                <a:gd name="T24" fmla="*/ 0 w 58"/>
                <a:gd name="T25" fmla="*/ 0 h 38"/>
                <a:gd name="T26" fmla="*/ 58 w 58"/>
                <a:gd name="T27" fmla="*/ 38 h 3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8" h="38">
                  <a:moveTo>
                    <a:pt x="40" y="0"/>
                  </a:moveTo>
                  <a:lnTo>
                    <a:pt x="0" y="22"/>
                  </a:lnTo>
                  <a:lnTo>
                    <a:pt x="6" y="36"/>
                  </a:lnTo>
                  <a:lnTo>
                    <a:pt x="58" y="38"/>
                  </a:lnTo>
                  <a:lnTo>
                    <a:pt x="40" y="0"/>
                  </a:lnTo>
                  <a:close/>
                </a:path>
              </a:pathLst>
            </a:custGeom>
            <a:solidFill>
              <a:srgbClr val="000000"/>
            </a:solidFill>
            <a:ln w="9525">
              <a:noFill/>
              <a:round/>
              <a:headEnd/>
              <a:tailEnd/>
            </a:ln>
          </p:spPr>
          <p:txBody>
            <a:bodyPr/>
            <a:lstStyle/>
            <a:p>
              <a:endParaRPr lang="en-US"/>
            </a:p>
          </p:txBody>
        </p:sp>
        <p:sp>
          <p:nvSpPr>
            <p:cNvPr id="42" name="Rectangle 171"/>
            <p:cNvSpPr>
              <a:spLocks noChangeArrowheads="1"/>
            </p:cNvSpPr>
            <p:nvPr/>
          </p:nvSpPr>
          <p:spPr bwMode="auto">
            <a:xfrm>
              <a:off x="1655757" y="5464619"/>
              <a:ext cx="8452836" cy="1506006"/>
            </a:xfrm>
            <a:prstGeom prst="rect">
              <a:avLst/>
            </a:prstGeom>
            <a:solidFill>
              <a:schemeClr val="tx1">
                <a:lumMod val="65000"/>
                <a:lumOff val="35000"/>
              </a:schemeClr>
            </a:solidFill>
            <a:ln w="9525">
              <a:noFill/>
              <a:miter lim="800000"/>
              <a:headEnd/>
              <a:tailEnd/>
            </a:ln>
          </p:spPr>
          <p:txBody>
            <a:bodyPr/>
            <a:lstStyle/>
            <a:p>
              <a:endParaRPr lang="en-US">
                <a:latin typeface="Calibri" pitchFamily="-108" charset="0"/>
              </a:endParaRPr>
            </a:p>
          </p:txBody>
        </p:sp>
        <p:sp>
          <p:nvSpPr>
            <p:cNvPr id="43" name="Rectangle 172"/>
            <p:cNvSpPr>
              <a:spLocks noChangeArrowheads="1"/>
            </p:cNvSpPr>
            <p:nvPr/>
          </p:nvSpPr>
          <p:spPr bwMode="auto">
            <a:xfrm>
              <a:off x="9647370" y="5473135"/>
              <a:ext cx="461222" cy="3238269"/>
            </a:xfrm>
            <a:prstGeom prst="rect">
              <a:avLst/>
            </a:prstGeom>
            <a:solidFill>
              <a:schemeClr val="tx1">
                <a:lumMod val="65000"/>
                <a:lumOff val="35000"/>
              </a:schemeClr>
            </a:solidFill>
            <a:ln w="9525">
              <a:noFill/>
              <a:miter lim="800000"/>
              <a:headEnd/>
              <a:tailEnd/>
            </a:ln>
          </p:spPr>
          <p:txBody>
            <a:bodyPr/>
            <a:lstStyle/>
            <a:p>
              <a:endParaRPr lang="en-US">
                <a:latin typeface="Calibri" pitchFamily="-108" charset="0"/>
              </a:endParaRPr>
            </a:p>
          </p:txBody>
        </p:sp>
        <p:sp>
          <p:nvSpPr>
            <p:cNvPr id="44" name="Rectangle 173"/>
            <p:cNvSpPr>
              <a:spLocks noChangeArrowheads="1"/>
            </p:cNvSpPr>
            <p:nvPr/>
          </p:nvSpPr>
          <p:spPr bwMode="auto">
            <a:xfrm>
              <a:off x="1655758" y="5464618"/>
              <a:ext cx="470263" cy="3238268"/>
            </a:xfrm>
            <a:prstGeom prst="rect">
              <a:avLst/>
            </a:prstGeom>
            <a:solidFill>
              <a:schemeClr val="tx1">
                <a:lumMod val="65000"/>
                <a:lumOff val="35000"/>
              </a:schemeClr>
            </a:solidFill>
            <a:ln w="9525">
              <a:noFill/>
              <a:miter lim="800000"/>
              <a:headEnd/>
              <a:tailEnd/>
            </a:ln>
          </p:spPr>
          <p:txBody>
            <a:bodyPr/>
            <a:lstStyle/>
            <a:p>
              <a:endParaRPr lang="en-US">
                <a:latin typeface="Calibri" pitchFamily="-108" charset="0"/>
              </a:endParaRPr>
            </a:p>
          </p:txBody>
        </p:sp>
        <p:sp>
          <p:nvSpPr>
            <p:cNvPr id="45" name="Freeform 225"/>
            <p:cNvSpPr>
              <a:spLocks/>
            </p:cNvSpPr>
            <p:nvPr/>
          </p:nvSpPr>
          <p:spPr bwMode="auto">
            <a:xfrm>
              <a:off x="2098883" y="3922177"/>
              <a:ext cx="180870" cy="962961"/>
            </a:xfrm>
            <a:custGeom>
              <a:avLst/>
              <a:gdLst/>
              <a:ahLst/>
              <a:cxnLst>
                <a:cxn ang="0">
                  <a:pos x="40" y="0"/>
                </a:cxn>
                <a:cxn ang="0">
                  <a:pos x="40" y="0"/>
                </a:cxn>
                <a:cxn ang="0">
                  <a:pos x="88" y="362"/>
                </a:cxn>
                <a:cxn ang="0">
                  <a:pos x="120" y="614"/>
                </a:cxn>
                <a:cxn ang="0">
                  <a:pos x="134" y="734"/>
                </a:cxn>
                <a:cxn ang="0">
                  <a:pos x="132" y="738"/>
                </a:cxn>
                <a:cxn ang="0">
                  <a:pos x="130" y="742"/>
                </a:cxn>
                <a:cxn ang="0">
                  <a:pos x="126" y="744"/>
                </a:cxn>
                <a:cxn ang="0">
                  <a:pos x="122" y="746"/>
                </a:cxn>
                <a:cxn ang="0">
                  <a:pos x="112" y="748"/>
                </a:cxn>
                <a:cxn ang="0">
                  <a:pos x="108" y="748"/>
                </a:cxn>
                <a:cxn ang="0">
                  <a:pos x="78" y="750"/>
                </a:cxn>
                <a:cxn ang="0">
                  <a:pos x="58" y="734"/>
                </a:cxn>
                <a:cxn ang="0">
                  <a:pos x="58" y="638"/>
                </a:cxn>
                <a:cxn ang="0">
                  <a:pos x="52" y="536"/>
                </a:cxn>
                <a:cxn ang="0">
                  <a:pos x="48" y="418"/>
                </a:cxn>
                <a:cxn ang="0">
                  <a:pos x="44" y="354"/>
                </a:cxn>
                <a:cxn ang="0">
                  <a:pos x="40" y="292"/>
                </a:cxn>
                <a:cxn ang="0">
                  <a:pos x="34" y="232"/>
                </a:cxn>
                <a:cxn ang="0">
                  <a:pos x="28" y="172"/>
                </a:cxn>
                <a:cxn ang="0">
                  <a:pos x="22" y="120"/>
                </a:cxn>
                <a:cxn ang="0">
                  <a:pos x="16" y="74"/>
                </a:cxn>
                <a:cxn ang="0">
                  <a:pos x="12" y="52"/>
                </a:cxn>
                <a:cxn ang="0">
                  <a:pos x="10" y="36"/>
                </a:cxn>
                <a:cxn ang="0">
                  <a:pos x="6" y="20"/>
                </a:cxn>
                <a:cxn ang="0">
                  <a:pos x="0" y="6"/>
                </a:cxn>
                <a:cxn ang="0">
                  <a:pos x="40" y="0"/>
                </a:cxn>
                <a:cxn ang="0">
                  <a:pos x="40" y="0"/>
                </a:cxn>
              </a:cxnLst>
              <a:rect l="0" t="0" r="r" b="b"/>
              <a:pathLst>
                <a:path w="134" h="750">
                  <a:moveTo>
                    <a:pt x="40" y="0"/>
                  </a:moveTo>
                  <a:lnTo>
                    <a:pt x="40" y="0"/>
                  </a:lnTo>
                  <a:lnTo>
                    <a:pt x="88" y="362"/>
                  </a:lnTo>
                  <a:lnTo>
                    <a:pt x="120" y="614"/>
                  </a:lnTo>
                  <a:lnTo>
                    <a:pt x="134" y="734"/>
                  </a:lnTo>
                  <a:lnTo>
                    <a:pt x="132" y="738"/>
                  </a:lnTo>
                  <a:lnTo>
                    <a:pt x="130" y="742"/>
                  </a:lnTo>
                  <a:lnTo>
                    <a:pt x="126" y="744"/>
                  </a:lnTo>
                  <a:lnTo>
                    <a:pt x="122" y="746"/>
                  </a:lnTo>
                  <a:lnTo>
                    <a:pt x="112" y="748"/>
                  </a:lnTo>
                  <a:lnTo>
                    <a:pt x="108" y="748"/>
                  </a:lnTo>
                  <a:lnTo>
                    <a:pt x="78" y="750"/>
                  </a:lnTo>
                  <a:lnTo>
                    <a:pt x="58" y="734"/>
                  </a:lnTo>
                  <a:lnTo>
                    <a:pt x="58" y="638"/>
                  </a:lnTo>
                  <a:lnTo>
                    <a:pt x="52" y="536"/>
                  </a:lnTo>
                  <a:lnTo>
                    <a:pt x="48" y="418"/>
                  </a:lnTo>
                  <a:lnTo>
                    <a:pt x="44" y="354"/>
                  </a:lnTo>
                  <a:lnTo>
                    <a:pt x="40" y="292"/>
                  </a:lnTo>
                  <a:lnTo>
                    <a:pt x="34" y="232"/>
                  </a:lnTo>
                  <a:lnTo>
                    <a:pt x="28" y="172"/>
                  </a:lnTo>
                  <a:lnTo>
                    <a:pt x="22" y="120"/>
                  </a:lnTo>
                  <a:lnTo>
                    <a:pt x="16" y="74"/>
                  </a:lnTo>
                  <a:lnTo>
                    <a:pt x="12" y="52"/>
                  </a:lnTo>
                  <a:lnTo>
                    <a:pt x="10" y="36"/>
                  </a:lnTo>
                  <a:lnTo>
                    <a:pt x="6" y="20"/>
                  </a:lnTo>
                  <a:lnTo>
                    <a:pt x="0" y="6"/>
                  </a:lnTo>
                  <a:lnTo>
                    <a:pt x="40" y="0"/>
                  </a:lnTo>
                  <a:lnTo>
                    <a:pt x="40" y="0"/>
                  </a:lnTo>
                  <a:close/>
                </a:path>
              </a:pathLst>
            </a:custGeom>
            <a:solidFill>
              <a:schemeClr val="bg1">
                <a:lumMod val="75000"/>
              </a:schemeClr>
            </a:solidFill>
            <a:ln w="9525" cap="flat" cmpd="sng" algn="ctr">
              <a:solidFill>
                <a:schemeClr val="bg1">
                  <a:lumMod val="75000"/>
                </a:schemeClr>
              </a:solidFill>
              <a:prstDash val="solid"/>
            </a:ln>
            <a:effectLst/>
          </p:spPr>
          <p:txBody>
            <a:bodyPr anchor="ctr"/>
            <a:lstStyle/>
            <a:p>
              <a:pPr indent="-342900" algn="ctr" fontAlgn="auto">
                <a:spcBef>
                  <a:spcPts val="0"/>
                </a:spcBef>
                <a:spcAft>
                  <a:spcPts val="0"/>
                </a:spcAft>
                <a:buFont typeface="+mj-lt"/>
                <a:buAutoNum type="arabicPeriod"/>
                <a:defRPr/>
              </a:pPr>
              <a:endParaRPr lang="da-DK" kern="0" noProof="1">
                <a:solidFill>
                  <a:sysClr val="window" lastClr="FFFFFF"/>
                </a:solidFill>
                <a:latin typeface="Calibri"/>
              </a:endParaRPr>
            </a:p>
          </p:txBody>
        </p:sp>
        <p:sp>
          <p:nvSpPr>
            <p:cNvPr id="46" name="Freeform 226"/>
            <p:cNvSpPr>
              <a:spLocks/>
            </p:cNvSpPr>
            <p:nvPr/>
          </p:nvSpPr>
          <p:spPr bwMode="auto">
            <a:xfrm>
              <a:off x="1471879" y="3459382"/>
              <a:ext cx="611917" cy="386856"/>
            </a:xfrm>
            <a:custGeom>
              <a:avLst/>
              <a:gdLst>
                <a:gd name="T0" fmla="*/ 2147483647 w 450"/>
                <a:gd name="T1" fmla="*/ 2147483647 h 302"/>
                <a:gd name="T2" fmla="*/ 2147483647 w 450"/>
                <a:gd name="T3" fmla="*/ 2147483647 h 302"/>
                <a:gd name="T4" fmla="*/ 2147483647 w 450"/>
                <a:gd name="T5" fmla="*/ 2147483647 h 302"/>
                <a:gd name="T6" fmla="*/ 2147483647 w 450"/>
                <a:gd name="T7" fmla="*/ 2147483647 h 302"/>
                <a:gd name="T8" fmla="*/ 2147483647 w 450"/>
                <a:gd name="T9" fmla="*/ 2147483647 h 302"/>
                <a:gd name="T10" fmla="*/ 2147483647 w 450"/>
                <a:gd name="T11" fmla="*/ 2147483647 h 302"/>
                <a:gd name="T12" fmla="*/ 2147483647 w 450"/>
                <a:gd name="T13" fmla="*/ 2147483647 h 302"/>
                <a:gd name="T14" fmla="*/ 2147483647 w 450"/>
                <a:gd name="T15" fmla="*/ 2147483647 h 302"/>
                <a:gd name="T16" fmla="*/ 2147483647 w 450"/>
                <a:gd name="T17" fmla="*/ 2147483647 h 302"/>
                <a:gd name="T18" fmla="*/ 2147483647 w 450"/>
                <a:gd name="T19" fmla="*/ 2147483647 h 302"/>
                <a:gd name="T20" fmla="*/ 2147483647 w 450"/>
                <a:gd name="T21" fmla="*/ 2147483647 h 302"/>
                <a:gd name="T22" fmla="*/ 2147483647 w 450"/>
                <a:gd name="T23" fmla="*/ 0 h 302"/>
                <a:gd name="T24" fmla="*/ 2147483647 w 450"/>
                <a:gd name="T25" fmla="*/ 2147483647 h 302"/>
                <a:gd name="T26" fmla="*/ 2147483647 w 450"/>
                <a:gd name="T27" fmla="*/ 2147483647 h 302"/>
                <a:gd name="T28" fmla="*/ 2147483647 w 450"/>
                <a:gd name="T29" fmla="*/ 2147483647 h 302"/>
                <a:gd name="T30" fmla="*/ 2147483647 w 450"/>
                <a:gd name="T31" fmla="*/ 2147483647 h 302"/>
                <a:gd name="T32" fmla="*/ 2147483647 w 450"/>
                <a:gd name="T33" fmla="*/ 2147483647 h 302"/>
                <a:gd name="T34" fmla="*/ 2147483647 w 450"/>
                <a:gd name="T35" fmla="*/ 2147483647 h 302"/>
                <a:gd name="T36" fmla="*/ 2147483647 w 450"/>
                <a:gd name="T37" fmla="*/ 2147483647 h 302"/>
                <a:gd name="T38" fmla="*/ 2147483647 w 450"/>
                <a:gd name="T39" fmla="*/ 2147483647 h 302"/>
                <a:gd name="T40" fmla="*/ 2147483647 w 450"/>
                <a:gd name="T41" fmla="*/ 2147483647 h 302"/>
                <a:gd name="T42" fmla="*/ 2147483647 w 450"/>
                <a:gd name="T43" fmla="*/ 2147483647 h 302"/>
                <a:gd name="T44" fmla="*/ 2147483647 w 450"/>
                <a:gd name="T45" fmla="*/ 2147483647 h 302"/>
                <a:gd name="T46" fmla="*/ 0 w 450"/>
                <a:gd name="T47" fmla="*/ 2147483647 h 302"/>
                <a:gd name="T48" fmla="*/ 2147483647 w 450"/>
                <a:gd name="T49" fmla="*/ 2147483647 h 302"/>
                <a:gd name="T50" fmla="*/ 2147483647 w 450"/>
                <a:gd name="T51" fmla="*/ 2147483647 h 302"/>
                <a:gd name="T52" fmla="*/ 2147483647 w 450"/>
                <a:gd name="T53" fmla="*/ 2147483647 h 302"/>
                <a:gd name="T54" fmla="*/ 2147483647 w 450"/>
                <a:gd name="T55" fmla="*/ 2147483647 h 302"/>
                <a:gd name="T56" fmla="*/ 2147483647 w 450"/>
                <a:gd name="T57" fmla="*/ 2147483647 h 302"/>
                <a:gd name="T58" fmla="*/ 2147483647 w 450"/>
                <a:gd name="T59" fmla="*/ 2147483647 h 302"/>
                <a:gd name="T60" fmla="*/ 2147483647 w 450"/>
                <a:gd name="T61" fmla="*/ 2147483647 h 302"/>
                <a:gd name="T62" fmla="*/ 2147483647 w 450"/>
                <a:gd name="T63" fmla="*/ 2147483647 h 302"/>
                <a:gd name="T64" fmla="*/ 2147483647 w 450"/>
                <a:gd name="T65" fmla="*/ 2147483647 h 302"/>
                <a:gd name="T66" fmla="*/ 2147483647 w 450"/>
                <a:gd name="T67" fmla="*/ 2147483647 h 30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450"/>
                <a:gd name="T103" fmla="*/ 0 h 302"/>
                <a:gd name="T104" fmla="*/ 450 w 450"/>
                <a:gd name="T105" fmla="*/ 302 h 30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450" h="302">
                  <a:moveTo>
                    <a:pt x="434" y="302"/>
                  </a:moveTo>
                  <a:lnTo>
                    <a:pt x="434" y="302"/>
                  </a:lnTo>
                  <a:lnTo>
                    <a:pt x="434" y="294"/>
                  </a:lnTo>
                  <a:lnTo>
                    <a:pt x="436" y="282"/>
                  </a:lnTo>
                  <a:lnTo>
                    <a:pt x="440" y="256"/>
                  </a:lnTo>
                  <a:lnTo>
                    <a:pt x="446" y="232"/>
                  </a:lnTo>
                  <a:lnTo>
                    <a:pt x="450" y="212"/>
                  </a:lnTo>
                  <a:lnTo>
                    <a:pt x="446" y="194"/>
                  </a:lnTo>
                  <a:lnTo>
                    <a:pt x="416" y="182"/>
                  </a:lnTo>
                  <a:lnTo>
                    <a:pt x="370" y="160"/>
                  </a:lnTo>
                  <a:lnTo>
                    <a:pt x="254" y="102"/>
                  </a:lnTo>
                  <a:lnTo>
                    <a:pt x="48" y="0"/>
                  </a:lnTo>
                  <a:lnTo>
                    <a:pt x="46" y="2"/>
                  </a:lnTo>
                  <a:lnTo>
                    <a:pt x="44" y="4"/>
                  </a:lnTo>
                  <a:lnTo>
                    <a:pt x="40" y="4"/>
                  </a:lnTo>
                  <a:lnTo>
                    <a:pt x="34" y="6"/>
                  </a:lnTo>
                  <a:lnTo>
                    <a:pt x="28" y="10"/>
                  </a:lnTo>
                  <a:lnTo>
                    <a:pt x="20" y="16"/>
                  </a:lnTo>
                  <a:lnTo>
                    <a:pt x="14" y="24"/>
                  </a:lnTo>
                  <a:lnTo>
                    <a:pt x="10" y="28"/>
                  </a:lnTo>
                  <a:lnTo>
                    <a:pt x="6" y="36"/>
                  </a:lnTo>
                  <a:lnTo>
                    <a:pt x="4" y="42"/>
                  </a:lnTo>
                  <a:lnTo>
                    <a:pt x="0" y="44"/>
                  </a:lnTo>
                  <a:lnTo>
                    <a:pt x="24" y="72"/>
                  </a:lnTo>
                  <a:lnTo>
                    <a:pt x="32" y="80"/>
                  </a:lnTo>
                  <a:lnTo>
                    <a:pt x="48" y="90"/>
                  </a:lnTo>
                  <a:lnTo>
                    <a:pt x="70" y="106"/>
                  </a:lnTo>
                  <a:lnTo>
                    <a:pt x="98" y="122"/>
                  </a:lnTo>
                  <a:lnTo>
                    <a:pt x="166" y="158"/>
                  </a:lnTo>
                  <a:lnTo>
                    <a:pt x="238" y="200"/>
                  </a:lnTo>
                  <a:lnTo>
                    <a:pt x="374" y="272"/>
                  </a:lnTo>
                  <a:lnTo>
                    <a:pt x="434" y="302"/>
                  </a:lnTo>
                  <a:close/>
                </a:path>
              </a:pathLst>
            </a:custGeom>
            <a:solidFill>
              <a:srgbClr val="FFFFFF"/>
            </a:solidFill>
            <a:ln w="9525">
              <a:noFill/>
              <a:round/>
              <a:headEnd/>
              <a:tailEnd/>
            </a:ln>
          </p:spPr>
          <p:txBody>
            <a:bodyPr/>
            <a:lstStyle/>
            <a:p>
              <a:endParaRPr lang="en-US"/>
            </a:p>
          </p:txBody>
        </p:sp>
        <p:sp>
          <p:nvSpPr>
            <p:cNvPr id="47" name="Freeform 227"/>
            <p:cNvSpPr>
              <a:spLocks/>
            </p:cNvSpPr>
            <p:nvPr/>
          </p:nvSpPr>
          <p:spPr bwMode="auto">
            <a:xfrm>
              <a:off x="2044654" y="3751735"/>
              <a:ext cx="144696" cy="213046"/>
            </a:xfrm>
            <a:custGeom>
              <a:avLst/>
              <a:gdLst/>
              <a:ahLst/>
              <a:cxnLst>
                <a:cxn ang="0">
                  <a:pos x="96" y="150"/>
                </a:cxn>
                <a:cxn ang="0">
                  <a:pos x="96" y="150"/>
                </a:cxn>
                <a:cxn ang="0">
                  <a:pos x="88" y="152"/>
                </a:cxn>
                <a:cxn ang="0">
                  <a:pos x="70" y="154"/>
                </a:cxn>
                <a:cxn ang="0">
                  <a:pos x="62" y="156"/>
                </a:cxn>
                <a:cxn ang="0">
                  <a:pos x="54" y="160"/>
                </a:cxn>
                <a:cxn ang="0">
                  <a:pos x="48" y="166"/>
                </a:cxn>
                <a:cxn ang="0">
                  <a:pos x="46" y="168"/>
                </a:cxn>
                <a:cxn ang="0">
                  <a:pos x="46" y="170"/>
                </a:cxn>
                <a:cxn ang="0">
                  <a:pos x="46" y="170"/>
                </a:cxn>
                <a:cxn ang="0">
                  <a:pos x="36" y="150"/>
                </a:cxn>
                <a:cxn ang="0">
                  <a:pos x="18" y="108"/>
                </a:cxn>
                <a:cxn ang="0">
                  <a:pos x="10" y="84"/>
                </a:cxn>
                <a:cxn ang="0">
                  <a:pos x="2" y="62"/>
                </a:cxn>
                <a:cxn ang="0">
                  <a:pos x="0" y="52"/>
                </a:cxn>
                <a:cxn ang="0">
                  <a:pos x="0" y="46"/>
                </a:cxn>
                <a:cxn ang="0">
                  <a:pos x="0" y="40"/>
                </a:cxn>
                <a:cxn ang="0">
                  <a:pos x="2" y="38"/>
                </a:cxn>
                <a:cxn ang="0">
                  <a:pos x="2" y="38"/>
                </a:cxn>
                <a:cxn ang="0">
                  <a:pos x="18" y="24"/>
                </a:cxn>
                <a:cxn ang="0">
                  <a:pos x="32" y="16"/>
                </a:cxn>
                <a:cxn ang="0">
                  <a:pos x="46" y="8"/>
                </a:cxn>
                <a:cxn ang="0">
                  <a:pos x="54" y="4"/>
                </a:cxn>
                <a:cxn ang="0">
                  <a:pos x="60" y="4"/>
                </a:cxn>
                <a:cxn ang="0">
                  <a:pos x="70" y="0"/>
                </a:cxn>
                <a:cxn ang="0">
                  <a:pos x="76" y="2"/>
                </a:cxn>
                <a:cxn ang="0">
                  <a:pos x="86" y="4"/>
                </a:cxn>
                <a:cxn ang="0">
                  <a:pos x="92" y="10"/>
                </a:cxn>
                <a:cxn ang="0">
                  <a:pos x="98" y="16"/>
                </a:cxn>
                <a:cxn ang="0">
                  <a:pos x="106" y="26"/>
                </a:cxn>
                <a:cxn ang="0">
                  <a:pos x="96" y="150"/>
                </a:cxn>
                <a:cxn ang="0">
                  <a:pos x="96" y="150"/>
                </a:cxn>
              </a:cxnLst>
              <a:rect l="0" t="0" r="r" b="b"/>
              <a:pathLst>
                <a:path w="106" h="170">
                  <a:moveTo>
                    <a:pt x="96" y="150"/>
                  </a:moveTo>
                  <a:lnTo>
                    <a:pt x="96" y="150"/>
                  </a:lnTo>
                  <a:lnTo>
                    <a:pt x="88" y="152"/>
                  </a:lnTo>
                  <a:lnTo>
                    <a:pt x="70" y="154"/>
                  </a:lnTo>
                  <a:lnTo>
                    <a:pt x="62" y="156"/>
                  </a:lnTo>
                  <a:lnTo>
                    <a:pt x="54" y="160"/>
                  </a:lnTo>
                  <a:lnTo>
                    <a:pt x="48" y="166"/>
                  </a:lnTo>
                  <a:lnTo>
                    <a:pt x="46" y="168"/>
                  </a:lnTo>
                  <a:lnTo>
                    <a:pt x="46" y="170"/>
                  </a:lnTo>
                  <a:lnTo>
                    <a:pt x="46" y="170"/>
                  </a:lnTo>
                  <a:lnTo>
                    <a:pt x="36" y="150"/>
                  </a:lnTo>
                  <a:lnTo>
                    <a:pt x="18" y="108"/>
                  </a:lnTo>
                  <a:lnTo>
                    <a:pt x="10" y="84"/>
                  </a:lnTo>
                  <a:lnTo>
                    <a:pt x="2" y="62"/>
                  </a:lnTo>
                  <a:lnTo>
                    <a:pt x="0" y="52"/>
                  </a:lnTo>
                  <a:lnTo>
                    <a:pt x="0" y="46"/>
                  </a:lnTo>
                  <a:lnTo>
                    <a:pt x="0" y="40"/>
                  </a:lnTo>
                  <a:lnTo>
                    <a:pt x="2" y="38"/>
                  </a:lnTo>
                  <a:lnTo>
                    <a:pt x="2" y="38"/>
                  </a:lnTo>
                  <a:lnTo>
                    <a:pt x="18" y="24"/>
                  </a:lnTo>
                  <a:lnTo>
                    <a:pt x="32" y="16"/>
                  </a:lnTo>
                  <a:lnTo>
                    <a:pt x="46" y="8"/>
                  </a:lnTo>
                  <a:lnTo>
                    <a:pt x="54" y="4"/>
                  </a:lnTo>
                  <a:lnTo>
                    <a:pt x="60" y="4"/>
                  </a:lnTo>
                  <a:lnTo>
                    <a:pt x="70" y="0"/>
                  </a:lnTo>
                  <a:lnTo>
                    <a:pt x="76" y="2"/>
                  </a:lnTo>
                  <a:lnTo>
                    <a:pt x="86" y="4"/>
                  </a:lnTo>
                  <a:lnTo>
                    <a:pt x="92" y="10"/>
                  </a:lnTo>
                  <a:lnTo>
                    <a:pt x="98" y="16"/>
                  </a:lnTo>
                  <a:lnTo>
                    <a:pt x="106" y="26"/>
                  </a:lnTo>
                  <a:lnTo>
                    <a:pt x="96" y="150"/>
                  </a:lnTo>
                  <a:lnTo>
                    <a:pt x="96" y="150"/>
                  </a:lnTo>
                  <a:close/>
                </a:path>
              </a:pathLst>
            </a:custGeom>
            <a:solidFill>
              <a:schemeClr val="bg1">
                <a:lumMod val="75000"/>
              </a:schemeClr>
            </a:solidFill>
            <a:ln w="9525" cap="flat" cmpd="sng" algn="ctr">
              <a:solidFill>
                <a:schemeClr val="bg1">
                  <a:lumMod val="75000"/>
                </a:schemeClr>
              </a:solidFill>
              <a:prstDash val="solid"/>
            </a:ln>
            <a:effectLst/>
          </p:spPr>
          <p:txBody>
            <a:bodyPr anchor="ctr"/>
            <a:lstStyle/>
            <a:p>
              <a:pPr indent="-342900" algn="ctr" fontAlgn="auto">
                <a:spcBef>
                  <a:spcPts val="0"/>
                </a:spcBef>
                <a:spcAft>
                  <a:spcPts val="0"/>
                </a:spcAft>
                <a:buFont typeface="+mj-lt"/>
                <a:buAutoNum type="arabicPeriod"/>
                <a:defRPr/>
              </a:pPr>
              <a:endParaRPr lang="da-DK" kern="0" noProof="1">
                <a:solidFill>
                  <a:sysClr val="window" lastClr="FFFFFF"/>
                </a:solidFill>
                <a:latin typeface="Calibri"/>
              </a:endParaRPr>
            </a:p>
          </p:txBody>
        </p:sp>
        <p:sp>
          <p:nvSpPr>
            <p:cNvPr id="48" name="Freeform 8"/>
            <p:cNvSpPr>
              <a:spLocks/>
            </p:cNvSpPr>
            <p:nvPr/>
          </p:nvSpPr>
          <p:spPr bwMode="auto">
            <a:xfrm rot="190662" flipH="1">
              <a:off x="3283505" y="4844851"/>
              <a:ext cx="1609856" cy="481216"/>
            </a:xfrm>
            <a:custGeom>
              <a:avLst/>
              <a:gdLst/>
              <a:ahLst/>
              <a:cxnLst>
                <a:cxn ang="0">
                  <a:pos x="0" y="26"/>
                </a:cxn>
                <a:cxn ang="0">
                  <a:pos x="852" y="0"/>
                </a:cxn>
                <a:cxn ang="0">
                  <a:pos x="1149" y="278"/>
                </a:cxn>
                <a:cxn ang="0">
                  <a:pos x="149" y="278"/>
                </a:cxn>
                <a:cxn ang="0">
                  <a:pos x="0" y="26"/>
                </a:cxn>
              </a:cxnLst>
              <a:rect l="0" t="0" r="r" b="b"/>
              <a:pathLst>
                <a:path w="1149" h="278">
                  <a:moveTo>
                    <a:pt x="0" y="26"/>
                  </a:moveTo>
                  <a:lnTo>
                    <a:pt x="852" y="0"/>
                  </a:lnTo>
                  <a:lnTo>
                    <a:pt x="1149" y="278"/>
                  </a:lnTo>
                  <a:lnTo>
                    <a:pt x="149" y="278"/>
                  </a:lnTo>
                  <a:lnTo>
                    <a:pt x="0" y="26"/>
                  </a:lnTo>
                  <a:close/>
                </a:path>
              </a:pathLst>
            </a:custGeom>
            <a:solidFill>
              <a:srgbClr val="E0E0E0"/>
            </a:solidFill>
            <a:ln w="9525">
              <a:noFill/>
              <a:round/>
              <a:headEnd/>
              <a:tailEnd/>
            </a:ln>
            <a:effectLst>
              <a:outerShdw blurRad="50800" dist="38100" dir="5400000" algn="t" rotWithShape="0">
                <a:prstClr val="black">
                  <a:alpha val="40000"/>
                </a:prstClr>
              </a:outerShdw>
            </a:effectLst>
          </p:spPr>
          <p:txBody>
            <a:bodyPr/>
            <a:lstStyle/>
            <a:p>
              <a:pPr fontAlgn="auto">
                <a:spcBef>
                  <a:spcPts val="0"/>
                </a:spcBef>
                <a:spcAft>
                  <a:spcPts val="0"/>
                </a:spcAft>
                <a:defRPr/>
              </a:pPr>
              <a:endParaRPr lang="da-DK" kern="0">
                <a:solidFill>
                  <a:sysClr val="windowText" lastClr="000000"/>
                </a:solidFill>
                <a:latin typeface="+mn-lt"/>
              </a:endParaRPr>
            </a:p>
          </p:txBody>
        </p:sp>
        <p:grpSp>
          <p:nvGrpSpPr>
            <p:cNvPr id="49" name="Group 125"/>
            <p:cNvGrpSpPr/>
            <p:nvPr/>
          </p:nvGrpSpPr>
          <p:grpSpPr>
            <a:xfrm>
              <a:off x="2505337" y="2608812"/>
              <a:ext cx="1909180" cy="2210969"/>
              <a:chOff x="2505337" y="2608812"/>
              <a:chExt cx="1909180" cy="2210969"/>
            </a:xfrm>
          </p:grpSpPr>
          <p:sp>
            <p:nvSpPr>
              <p:cNvPr id="50" name="Freeform 132"/>
              <p:cNvSpPr>
                <a:spLocks/>
              </p:cNvSpPr>
              <p:nvPr/>
            </p:nvSpPr>
            <p:spPr bwMode="auto">
              <a:xfrm>
                <a:off x="2986712" y="3441445"/>
                <a:ext cx="258365" cy="140908"/>
              </a:xfrm>
              <a:custGeom>
                <a:avLst/>
                <a:gdLst>
                  <a:gd name="T0" fmla="*/ 2147483647 w 190"/>
                  <a:gd name="T1" fmla="*/ 2147483647 h 110"/>
                  <a:gd name="T2" fmla="*/ 2147483647 w 190"/>
                  <a:gd name="T3" fmla="*/ 2147483647 h 110"/>
                  <a:gd name="T4" fmla="*/ 2147483647 w 190"/>
                  <a:gd name="T5" fmla="*/ 2147483647 h 110"/>
                  <a:gd name="T6" fmla="*/ 2147483647 w 190"/>
                  <a:gd name="T7" fmla="*/ 2147483647 h 110"/>
                  <a:gd name="T8" fmla="*/ 2147483647 w 190"/>
                  <a:gd name="T9" fmla="*/ 2147483647 h 110"/>
                  <a:gd name="T10" fmla="*/ 2147483647 w 190"/>
                  <a:gd name="T11" fmla="*/ 0 h 110"/>
                  <a:gd name="T12" fmla="*/ 2147483647 w 190"/>
                  <a:gd name="T13" fmla="*/ 2147483647 h 110"/>
                  <a:gd name="T14" fmla="*/ 2147483647 w 190"/>
                  <a:gd name="T15" fmla="*/ 2147483647 h 110"/>
                  <a:gd name="T16" fmla="*/ 2147483647 w 190"/>
                  <a:gd name="T17" fmla="*/ 2147483647 h 110"/>
                  <a:gd name="T18" fmla="*/ 2147483647 w 190"/>
                  <a:gd name="T19" fmla="*/ 2147483647 h 110"/>
                  <a:gd name="T20" fmla="*/ 2147483647 w 190"/>
                  <a:gd name="T21" fmla="*/ 2147483647 h 110"/>
                  <a:gd name="T22" fmla="*/ 2147483647 w 190"/>
                  <a:gd name="T23" fmla="*/ 2147483647 h 110"/>
                  <a:gd name="T24" fmla="*/ 2147483647 w 190"/>
                  <a:gd name="T25" fmla="*/ 2147483647 h 110"/>
                  <a:gd name="T26" fmla="*/ 0 w 190"/>
                  <a:gd name="T27" fmla="*/ 2147483647 h 110"/>
                  <a:gd name="T28" fmla="*/ 2147483647 w 190"/>
                  <a:gd name="T29" fmla="*/ 2147483647 h 110"/>
                  <a:gd name="T30" fmla="*/ 2147483647 w 190"/>
                  <a:gd name="T31" fmla="*/ 2147483647 h 110"/>
                  <a:gd name="T32" fmla="*/ 2147483647 w 190"/>
                  <a:gd name="T33" fmla="*/ 2147483647 h 11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90"/>
                  <a:gd name="T52" fmla="*/ 0 h 110"/>
                  <a:gd name="T53" fmla="*/ 190 w 190"/>
                  <a:gd name="T54" fmla="*/ 110 h 11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90" h="110">
                    <a:moveTo>
                      <a:pt x="30" y="64"/>
                    </a:moveTo>
                    <a:lnTo>
                      <a:pt x="48" y="52"/>
                    </a:lnTo>
                    <a:lnTo>
                      <a:pt x="60" y="44"/>
                    </a:lnTo>
                    <a:lnTo>
                      <a:pt x="92" y="38"/>
                    </a:lnTo>
                    <a:lnTo>
                      <a:pt x="190" y="4"/>
                    </a:lnTo>
                    <a:lnTo>
                      <a:pt x="188" y="0"/>
                    </a:lnTo>
                    <a:lnTo>
                      <a:pt x="176" y="6"/>
                    </a:lnTo>
                    <a:lnTo>
                      <a:pt x="126" y="26"/>
                    </a:lnTo>
                    <a:lnTo>
                      <a:pt x="82" y="38"/>
                    </a:lnTo>
                    <a:lnTo>
                      <a:pt x="32" y="52"/>
                    </a:lnTo>
                    <a:lnTo>
                      <a:pt x="20" y="56"/>
                    </a:lnTo>
                    <a:lnTo>
                      <a:pt x="14" y="70"/>
                    </a:lnTo>
                    <a:lnTo>
                      <a:pt x="8" y="88"/>
                    </a:lnTo>
                    <a:lnTo>
                      <a:pt x="0" y="110"/>
                    </a:lnTo>
                    <a:lnTo>
                      <a:pt x="12" y="88"/>
                    </a:lnTo>
                    <a:lnTo>
                      <a:pt x="30" y="64"/>
                    </a:lnTo>
                    <a:close/>
                  </a:path>
                </a:pathLst>
              </a:custGeom>
              <a:solidFill>
                <a:srgbClr val="020202"/>
              </a:solidFill>
              <a:ln w="9525">
                <a:noFill/>
                <a:round/>
                <a:headEnd/>
                <a:tailEnd/>
              </a:ln>
            </p:spPr>
            <p:txBody>
              <a:bodyPr/>
              <a:lstStyle/>
              <a:p>
                <a:endParaRPr lang="en-US"/>
              </a:p>
            </p:txBody>
          </p:sp>
          <p:sp>
            <p:nvSpPr>
              <p:cNvPr id="51" name="Freeform 133"/>
              <p:cNvSpPr>
                <a:spLocks/>
              </p:cNvSpPr>
              <p:nvPr/>
            </p:nvSpPr>
            <p:spPr bwMode="auto">
              <a:xfrm>
                <a:off x="3245076" y="3362025"/>
                <a:ext cx="236608" cy="102479"/>
              </a:xfrm>
              <a:custGeom>
                <a:avLst/>
                <a:gdLst>
                  <a:gd name="T0" fmla="*/ 2147483647 w 174"/>
                  <a:gd name="T1" fmla="*/ 2147483647 h 80"/>
                  <a:gd name="T2" fmla="*/ 2147483647 w 174"/>
                  <a:gd name="T3" fmla="*/ 2147483647 h 80"/>
                  <a:gd name="T4" fmla="*/ 2147483647 w 174"/>
                  <a:gd name="T5" fmla="*/ 2147483647 h 80"/>
                  <a:gd name="T6" fmla="*/ 2147483647 w 174"/>
                  <a:gd name="T7" fmla="*/ 2147483647 h 80"/>
                  <a:gd name="T8" fmla="*/ 2147483647 w 174"/>
                  <a:gd name="T9" fmla="*/ 2147483647 h 80"/>
                  <a:gd name="T10" fmla="*/ 2147483647 w 174"/>
                  <a:gd name="T11" fmla="*/ 2147483647 h 80"/>
                  <a:gd name="T12" fmla="*/ 2147483647 w 174"/>
                  <a:gd name="T13" fmla="*/ 2147483647 h 80"/>
                  <a:gd name="T14" fmla="*/ 2147483647 w 174"/>
                  <a:gd name="T15" fmla="*/ 2147483647 h 80"/>
                  <a:gd name="T16" fmla="*/ 2147483647 w 174"/>
                  <a:gd name="T17" fmla="*/ 2147483647 h 80"/>
                  <a:gd name="T18" fmla="*/ 2147483647 w 174"/>
                  <a:gd name="T19" fmla="*/ 2147483647 h 80"/>
                  <a:gd name="T20" fmla="*/ 2147483647 w 174"/>
                  <a:gd name="T21" fmla="*/ 2147483647 h 80"/>
                  <a:gd name="T22" fmla="*/ 2147483647 w 174"/>
                  <a:gd name="T23" fmla="*/ 0 h 80"/>
                  <a:gd name="T24" fmla="*/ 2147483647 w 174"/>
                  <a:gd name="T25" fmla="*/ 0 h 80"/>
                  <a:gd name="T26" fmla="*/ 2147483647 w 174"/>
                  <a:gd name="T27" fmla="*/ 0 h 80"/>
                  <a:gd name="T28" fmla="*/ 2147483647 w 174"/>
                  <a:gd name="T29" fmla="*/ 2147483647 h 80"/>
                  <a:gd name="T30" fmla="*/ 2147483647 w 174"/>
                  <a:gd name="T31" fmla="*/ 2147483647 h 80"/>
                  <a:gd name="T32" fmla="*/ 2147483647 w 174"/>
                  <a:gd name="T33" fmla="*/ 2147483647 h 80"/>
                  <a:gd name="T34" fmla="*/ 2147483647 w 174"/>
                  <a:gd name="T35" fmla="*/ 2147483647 h 80"/>
                  <a:gd name="T36" fmla="*/ 0 w 174"/>
                  <a:gd name="T37" fmla="*/ 2147483647 h 80"/>
                  <a:gd name="T38" fmla="*/ 2147483647 w 174"/>
                  <a:gd name="T39" fmla="*/ 2147483647 h 80"/>
                  <a:gd name="T40" fmla="*/ 2147483647 w 174"/>
                  <a:gd name="T41" fmla="*/ 2147483647 h 80"/>
                  <a:gd name="T42" fmla="*/ 2147483647 w 174"/>
                  <a:gd name="T43" fmla="*/ 2147483647 h 8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74"/>
                  <a:gd name="T67" fmla="*/ 0 h 80"/>
                  <a:gd name="T68" fmla="*/ 174 w 174"/>
                  <a:gd name="T69" fmla="*/ 80 h 8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74" h="80">
                    <a:moveTo>
                      <a:pt x="82" y="38"/>
                    </a:moveTo>
                    <a:lnTo>
                      <a:pt x="80" y="80"/>
                    </a:lnTo>
                    <a:lnTo>
                      <a:pt x="86" y="80"/>
                    </a:lnTo>
                    <a:lnTo>
                      <a:pt x="106" y="74"/>
                    </a:lnTo>
                    <a:lnTo>
                      <a:pt x="130" y="80"/>
                    </a:lnTo>
                    <a:lnTo>
                      <a:pt x="142" y="74"/>
                    </a:lnTo>
                    <a:lnTo>
                      <a:pt x="154" y="74"/>
                    </a:lnTo>
                    <a:lnTo>
                      <a:pt x="166" y="60"/>
                    </a:lnTo>
                    <a:lnTo>
                      <a:pt x="174" y="54"/>
                    </a:lnTo>
                    <a:lnTo>
                      <a:pt x="174" y="34"/>
                    </a:lnTo>
                    <a:lnTo>
                      <a:pt x="174" y="14"/>
                    </a:lnTo>
                    <a:lnTo>
                      <a:pt x="174" y="0"/>
                    </a:lnTo>
                    <a:lnTo>
                      <a:pt x="154" y="0"/>
                    </a:lnTo>
                    <a:lnTo>
                      <a:pt x="112" y="12"/>
                    </a:lnTo>
                    <a:lnTo>
                      <a:pt x="68" y="26"/>
                    </a:lnTo>
                    <a:lnTo>
                      <a:pt x="44" y="46"/>
                    </a:lnTo>
                    <a:lnTo>
                      <a:pt x="18" y="58"/>
                    </a:lnTo>
                    <a:lnTo>
                      <a:pt x="0" y="66"/>
                    </a:lnTo>
                    <a:lnTo>
                      <a:pt x="4" y="68"/>
                    </a:lnTo>
                    <a:lnTo>
                      <a:pt x="82" y="38"/>
                    </a:lnTo>
                    <a:close/>
                  </a:path>
                </a:pathLst>
              </a:custGeom>
              <a:solidFill>
                <a:schemeClr val="tx1">
                  <a:lumMod val="85000"/>
                  <a:lumOff val="15000"/>
                </a:schemeClr>
              </a:solidFill>
              <a:ln w="9525">
                <a:noFill/>
                <a:round/>
                <a:headEnd/>
                <a:tailEnd/>
              </a:ln>
            </p:spPr>
            <p:txBody>
              <a:bodyPr/>
              <a:lstStyle/>
              <a:p>
                <a:endParaRPr lang="en-US"/>
              </a:p>
            </p:txBody>
          </p:sp>
          <p:sp>
            <p:nvSpPr>
              <p:cNvPr id="52" name="Freeform 134"/>
              <p:cNvSpPr>
                <a:spLocks/>
              </p:cNvSpPr>
              <p:nvPr/>
            </p:nvSpPr>
            <p:spPr bwMode="auto">
              <a:xfrm>
                <a:off x="3821638" y="3418388"/>
                <a:ext cx="182215" cy="53801"/>
              </a:xfrm>
              <a:custGeom>
                <a:avLst/>
                <a:gdLst>
                  <a:gd name="T0" fmla="*/ 2147483647 w 134"/>
                  <a:gd name="T1" fmla="*/ 2147483647 h 42"/>
                  <a:gd name="T2" fmla="*/ 2147483647 w 134"/>
                  <a:gd name="T3" fmla="*/ 2147483647 h 42"/>
                  <a:gd name="T4" fmla="*/ 2147483647 w 134"/>
                  <a:gd name="T5" fmla="*/ 2147483647 h 42"/>
                  <a:gd name="T6" fmla="*/ 2147483647 w 134"/>
                  <a:gd name="T7" fmla="*/ 2147483647 h 42"/>
                  <a:gd name="T8" fmla="*/ 2147483647 w 134"/>
                  <a:gd name="T9" fmla="*/ 2147483647 h 42"/>
                  <a:gd name="T10" fmla="*/ 2147483647 w 134"/>
                  <a:gd name="T11" fmla="*/ 2147483647 h 42"/>
                  <a:gd name="T12" fmla="*/ 2147483647 w 134"/>
                  <a:gd name="T13" fmla="*/ 2147483647 h 42"/>
                  <a:gd name="T14" fmla="*/ 2147483647 w 134"/>
                  <a:gd name="T15" fmla="*/ 2147483647 h 42"/>
                  <a:gd name="T16" fmla="*/ 2147483647 w 134"/>
                  <a:gd name="T17" fmla="*/ 2147483647 h 42"/>
                  <a:gd name="T18" fmla="*/ 2147483647 w 134"/>
                  <a:gd name="T19" fmla="*/ 0 h 42"/>
                  <a:gd name="T20" fmla="*/ 0 w 134"/>
                  <a:gd name="T21" fmla="*/ 2147483647 h 42"/>
                  <a:gd name="T22" fmla="*/ 2147483647 w 134"/>
                  <a:gd name="T23" fmla="*/ 2147483647 h 42"/>
                  <a:gd name="T24" fmla="*/ 2147483647 w 134"/>
                  <a:gd name="T25" fmla="*/ 2147483647 h 4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4"/>
                  <a:gd name="T40" fmla="*/ 0 h 42"/>
                  <a:gd name="T41" fmla="*/ 134 w 134"/>
                  <a:gd name="T42" fmla="*/ 42 h 4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4" h="42">
                    <a:moveTo>
                      <a:pt x="12" y="34"/>
                    </a:moveTo>
                    <a:lnTo>
                      <a:pt x="42" y="28"/>
                    </a:lnTo>
                    <a:lnTo>
                      <a:pt x="56" y="36"/>
                    </a:lnTo>
                    <a:lnTo>
                      <a:pt x="86" y="42"/>
                    </a:lnTo>
                    <a:lnTo>
                      <a:pt x="110" y="42"/>
                    </a:lnTo>
                    <a:lnTo>
                      <a:pt x="122" y="36"/>
                    </a:lnTo>
                    <a:lnTo>
                      <a:pt x="134" y="28"/>
                    </a:lnTo>
                    <a:lnTo>
                      <a:pt x="106" y="20"/>
                    </a:lnTo>
                    <a:lnTo>
                      <a:pt x="82" y="14"/>
                    </a:lnTo>
                    <a:lnTo>
                      <a:pt x="38" y="0"/>
                    </a:lnTo>
                    <a:lnTo>
                      <a:pt x="0" y="18"/>
                    </a:lnTo>
                    <a:lnTo>
                      <a:pt x="12" y="34"/>
                    </a:lnTo>
                    <a:close/>
                  </a:path>
                </a:pathLst>
              </a:custGeom>
              <a:solidFill>
                <a:schemeClr val="tx1">
                  <a:lumMod val="85000"/>
                  <a:lumOff val="15000"/>
                </a:schemeClr>
              </a:solidFill>
              <a:ln w="9525">
                <a:noFill/>
                <a:round/>
                <a:headEnd/>
                <a:tailEnd/>
              </a:ln>
            </p:spPr>
            <p:txBody>
              <a:bodyPr/>
              <a:lstStyle/>
              <a:p>
                <a:endParaRPr lang="en-US"/>
              </a:p>
            </p:txBody>
          </p:sp>
          <p:sp>
            <p:nvSpPr>
              <p:cNvPr id="53" name="Freeform 135"/>
              <p:cNvSpPr>
                <a:spLocks/>
              </p:cNvSpPr>
              <p:nvPr/>
            </p:nvSpPr>
            <p:spPr bwMode="auto">
              <a:xfrm>
                <a:off x="3245076" y="3413264"/>
                <a:ext cx="111505" cy="58925"/>
              </a:xfrm>
              <a:custGeom>
                <a:avLst/>
                <a:gdLst>
                  <a:gd name="T0" fmla="*/ 0 w 82"/>
                  <a:gd name="T1" fmla="*/ 2147483647 h 46"/>
                  <a:gd name="T2" fmla="*/ 2147483647 w 82"/>
                  <a:gd name="T3" fmla="*/ 2147483647 h 46"/>
                  <a:gd name="T4" fmla="*/ 2147483647 w 82"/>
                  <a:gd name="T5" fmla="*/ 2147483647 h 46"/>
                  <a:gd name="T6" fmla="*/ 2147483647 w 82"/>
                  <a:gd name="T7" fmla="*/ 2147483647 h 46"/>
                  <a:gd name="T8" fmla="*/ 2147483647 w 82"/>
                  <a:gd name="T9" fmla="*/ 0 h 46"/>
                  <a:gd name="T10" fmla="*/ 0 w 82"/>
                  <a:gd name="T11" fmla="*/ 2147483647 h 46"/>
                  <a:gd name="T12" fmla="*/ 0 w 82"/>
                  <a:gd name="T13" fmla="*/ 2147483647 h 46"/>
                  <a:gd name="T14" fmla="*/ 0 60000 65536"/>
                  <a:gd name="T15" fmla="*/ 0 60000 65536"/>
                  <a:gd name="T16" fmla="*/ 0 60000 65536"/>
                  <a:gd name="T17" fmla="*/ 0 60000 65536"/>
                  <a:gd name="T18" fmla="*/ 0 60000 65536"/>
                  <a:gd name="T19" fmla="*/ 0 60000 65536"/>
                  <a:gd name="T20" fmla="*/ 0 60000 65536"/>
                  <a:gd name="T21" fmla="*/ 0 w 82"/>
                  <a:gd name="T22" fmla="*/ 0 h 46"/>
                  <a:gd name="T23" fmla="*/ 82 w 82"/>
                  <a:gd name="T24" fmla="*/ 46 h 4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2" h="46">
                    <a:moveTo>
                      <a:pt x="0" y="28"/>
                    </a:moveTo>
                    <a:lnTo>
                      <a:pt x="22" y="40"/>
                    </a:lnTo>
                    <a:lnTo>
                      <a:pt x="42" y="46"/>
                    </a:lnTo>
                    <a:lnTo>
                      <a:pt x="80" y="40"/>
                    </a:lnTo>
                    <a:lnTo>
                      <a:pt x="82" y="0"/>
                    </a:lnTo>
                    <a:lnTo>
                      <a:pt x="0" y="28"/>
                    </a:lnTo>
                    <a:close/>
                  </a:path>
                </a:pathLst>
              </a:custGeom>
              <a:solidFill>
                <a:schemeClr val="tx1">
                  <a:lumMod val="85000"/>
                  <a:lumOff val="15000"/>
                </a:schemeClr>
              </a:solidFill>
              <a:ln w="9525">
                <a:noFill/>
                <a:round/>
                <a:headEnd/>
                <a:tailEnd/>
              </a:ln>
            </p:spPr>
            <p:txBody>
              <a:bodyPr/>
              <a:lstStyle/>
              <a:p>
                <a:endParaRPr lang="en-US"/>
              </a:p>
            </p:txBody>
          </p:sp>
          <p:sp>
            <p:nvSpPr>
              <p:cNvPr id="54" name="Freeform 136"/>
              <p:cNvSpPr>
                <a:spLocks/>
              </p:cNvSpPr>
              <p:nvPr/>
            </p:nvSpPr>
            <p:spPr bwMode="auto">
              <a:xfrm>
                <a:off x="2905123" y="4650692"/>
                <a:ext cx="165897" cy="133222"/>
              </a:xfrm>
              <a:custGeom>
                <a:avLst/>
                <a:gdLst>
                  <a:gd name="T0" fmla="*/ 2147483647 w 122"/>
                  <a:gd name="T1" fmla="*/ 2147483647 h 104"/>
                  <a:gd name="T2" fmla="*/ 2147483647 w 122"/>
                  <a:gd name="T3" fmla="*/ 2147483647 h 104"/>
                  <a:gd name="T4" fmla="*/ 2147483647 w 122"/>
                  <a:gd name="T5" fmla="*/ 2147483647 h 104"/>
                  <a:gd name="T6" fmla="*/ 2147483647 w 122"/>
                  <a:gd name="T7" fmla="*/ 2147483647 h 104"/>
                  <a:gd name="T8" fmla="*/ 0 w 122"/>
                  <a:gd name="T9" fmla="*/ 2147483647 h 104"/>
                  <a:gd name="T10" fmla="*/ 2147483647 w 122"/>
                  <a:gd name="T11" fmla="*/ 2147483647 h 104"/>
                  <a:gd name="T12" fmla="*/ 2147483647 w 122"/>
                  <a:gd name="T13" fmla="*/ 2147483647 h 104"/>
                  <a:gd name="T14" fmla="*/ 2147483647 w 122"/>
                  <a:gd name="T15" fmla="*/ 2147483647 h 104"/>
                  <a:gd name="T16" fmla="*/ 2147483647 w 122"/>
                  <a:gd name="T17" fmla="*/ 2147483647 h 104"/>
                  <a:gd name="T18" fmla="*/ 2147483647 w 122"/>
                  <a:gd name="T19" fmla="*/ 2147483647 h 104"/>
                  <a:gd name="T20" fmla="*/ 2147483647 w 122"/>
                  <a:gd name="T21" fmla="*/ 2147483647 h 104"/>
                  <a:gd name="T22" fmla="*/ 2147483647 w 122"/>
                  <a:gd name="T23" fmla="*/ 0 h 104"/>
                  <a:gd name="T24" fmla="*/ 2147483647 w 122"/>
                  <a:gd name="T25" fmla="*/ 2147483647 h 104"/>
                  <a:gd name="T26" fmla="*/ 2147483647 w 122"/>
                  <a:gd name="T27" fmla="*/ 2147483647 h 10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22"/>
                  <a:gd name="T43" fmla="*/ 0 h 104"/>
                  <a:gd name="T44" fmla="*/ 122 w 122"/>
                  <a:gd name="T45" fmla="*/ 104 h 10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22" h="104">
                    <a:moveTo>
                      <a:pt x="46" y="32"/>
                    </a:moveTo>
                    <a:lnTo>
                      <a:pt x="46" y="32"/>
                    </a:lnTo>
                    <a:lnTo>
                      <a:pt x="24" y="66"/>
                    </a:lnTo>
                    <a:lnTo>
                      <a:pt x="8" y="90"/>
                    </a:lnTo>
                    <a:lnTo>
                      <a:pt x="0" y="104"/>
                    </a:lnTo>
                    <a:lnTo>
                      <a:pt x="2" y="104"/>
                    </a:lnTo>
                    <a:lnTo>
                      <a:pt x="6" y="104"/>
                    </a:lnTo>
                    <a:lnTo>
                      <a:pt x="18" y="102"/>
                    </a:lnTo>
                    <a:lnTo>
                      <a:pt x="60" y="96"/>
                    </a:lnTo>
                    <a:lnTo>
                      <a:pt x="122" y="82"/>
                    </a:lnTo>
                    <a:lnTo>
                      <a:pt x="120" y="44"/>
                    </a:lnTo>
                    <a:lnTo>
                      <a:pt x="86" y="0"/>
                    </a:lnTo>
                    <a:lnTo>
                      <a:pt x="46" y="32"/>
                    </a:lnTo>
                    <a:close/>
                  </a:path>
                </a:pathLst>
              </a:custGeom>
              <a:solidFill>
                <a:srgbClr val="FFFFFF"/>
              </a:solidFill>
              <a:ln w="9525">
                <a:noFill/>
                <a:round/>
                <a:headEnd/>
                <a:tailEnd/>
              </a:ln>
            </p:spPr>
            <p:txBody>
              <a:bodyPr/>
              <a:lstStyle/>
              <a:p>
                <a:endParaRPr lang="en-US"/>
              </a:p>
            </p:txBody>
          </p:sp>
          <p:sp>
            <p:nvSpPr>
              <p:cNvPr id="55" name="Freeform 140"/>
              <p:cNvSpPr>
                <a:spLocks/>
              </p:cNvSpPr>
              <p:nvPr/>
            </p:nvSpPr>
            <p:spPr bwMode="auto">
              <a:xfrm>
                <a:off x="3204282" y="4333010"/>
                <a:ext cx="446020" cy="302312"/>
              </a:xfrm>
              <a:custGeom>
                <a:avLst/>
                <a:gdLst>
                  <a:gd name="T0" fmla="*/ 2147483647 w 328"/>
                  <a:gd name="T1" fmla="*/ 2147483647 h 236"/>
                  <a:gd name="T2" fmla="*/ 2147483647 w 328"/>
                  <a:gd name="T3" fmla="*/ 2147483647 h 236"/>
                  <a:gd name="T4" fmla="*/ 2147483647 w 328"/>
                  <a:gd name="T5" fmla="*/ 2147483647 h 236"/>
                  <a:gd name="T6" fmla="*/ 2147483647 w 328"/>
                  <a:gd name="T7" fmla="*/ 2147483647 h 236"/>
                  <a:gd name="T8" fmla="*/ 2147483647 w 328"/>
                  <a:gd name="T9" fmla="*/ 0 h 236"/>
                  <a:gd name="T10" fmla="*/ 2147483647 w 328"/>
                  <a:gd name="T11" fmla="*/ 2147483647 h 236"/>
                  <a:gd name="T12" fmla="*/ 2147483647 w 328"/>
                  <a:gd name="T13" fmla="*/ 2147483647 h 236"/>
                  <a:gd name="T14" fmla="*/ 2147483647 w 328"/>
                  <a:gd name="T15" fmla="*/ 2147483647 h 236"/>
                  <a:gd name="T16" fmla="*/ 2147483647 w 328"/>
                  <a:gd name="T17" fmla="*/ 2147483647 h 236"/>
                  <a:gd name="T18" fmla="*/ 2147483647 w 328"/>
                  <a:gd name="T19" fmla="*/ 2147483647 h 236"/>
                  <a:gd name="T20" fmla="*/ 2147483647 w 328"/>
                  <a:gd name="T21" fmla="*/ 2147483647 h 236"/>
                  <a:gd name="T22" fmla="*/ 2147483647 w 328"/>
                  <a:gd name="T23" fmla="*/ 2147483647 h 236"/>
                  <a:gd name="T24" fmla="*/ 2147483647 w 328"/>
                  <a:gd name="T25" fmla="*/ 2147483647 h 236"/>
                  <a:gd name="T26" fmla="*/ 2147483647 w 328"/>
                  <a:gd name="T27" fmla="*/ 2147483647 h 236"/>
                  <a:gd name="T28" fmla="*/ 2147483647 w 328"/>
                  <a:gd name="T29" fmla="*/ 2147483647 h 236"/>
                  <a:gd name="T30" fmla="*/ 2147483647 w 328"/>
                  <a:gd name="T31" fmla="*/ 2147483647 h 236"/>
                  <a:gd name="T32" fmla="*/ 2147483647 w 328"/>
                  <a:gd name="T33" fmla="*/ 2147483647 h 236"/>
                  <a:gd name="T34" fmla="*/ 2147483647 w 328"/>
                  <a:gd name="T35" fmla="*/ 2147483647 h 236"/>
                  <a:gd name="T36" fmla="*/ 2147483647 w 328"/>
                  <a:gd name="T37" fmla="*/ 2147483647 h 236"/>
                  <a:gd name="T38" fmla="*/ 2147483647 w 328"/>
                  <a:gd name="T39" fmla="*/ 2147483647 h 236"/>
                  <a:gd name="T40" fmla="*/ 2147483647 w 328"/>
                  <a:gd name="T41" fmla="*/ 2147483647 h 236"/>
                  <a:gd name="T42" fmla="*/ 2147483647 w 328"/>
                  <a:gd name="T43" fmla="*/ 2147483647 h 236"/>
                  <a:gd name="T44" fmla="*/ 2147483647 w 328"/>
                  <a:gd name="T45" fmla="*/ 2147483647 h 236"/>
                  <a:gd name="T46" fmla="*/ 2147483647 w 328"/>
                  <a:gd name="T47" fmla="*/ 2147483647 h 236"/>
                  <a:gd name="T48" fmla="*/ 2147483647 w 328"/>
                  <a:gd name="T49" fmla="*/ 2147483647 h 236"/>
                  <a:gd name="T50" fmla="*/ 2147483647 w 328"/>
                  <a:gd name="T51" fmla="*/ 2147483647 h 236"/>
                  <a:gd name="T52" fmla="*/ 2147483647 w 328"/>
                  <a:gd name="T53" fmla="*/ 2147483647 h 236"/>
                  <a:gd name="T54" fmla="*/ 2147483647 w 328"/>
                  <a:gd name="T55" fmla="*/ 2147483647 h 236"/>
                  <a:gd name="T56" fmla="*/ 2147483647 w 328"/>
                  <a:gd name="T57" fmla="*/ 2147483647 h 236"/>
                  <a:gd name="T58" fmla="*/ 2147483647 w 328"/>
                  <a:gd name="T59" fmla="*/ 2147483647 h 236"/>
                  <a:gd name="T60" fmla="*/ 2147483647 w 328"/>
                  <a:gd name="T61" fmla="*/ 2147483647 h 236"/>
                  <a:gd name="T62" fmla="*/ 2147483647 w 328"/>
                  <a:gd name="T63" fmla="*/ 2147483647 h 236"/>
                  <a:gd name="T64" fmla="*/ 2147483647 w 328"/>
                  <a:gd name="T65" fmla="*/ 2147483647 h 236"/>
                  <a:gd name="T66" fmla="*/ 2147483647 w 328"/>
                  <a:gd name="T67" fmla="*/ 2147483647 h 236"/>
                  <a:gd name="T68" fmla="*/ 2147483647 w 328"/>
                  <a:gd name="T69" fmla="*/ 2147483647 h 236"/>
                  <a:gd name="T70" fmla="*/ 2147483647 w 328"/>
                  <a:gd name="T71" fmla="*/ 2147483647 h 236"/>
                  <a:gd name="T72" fmla="*/ 2147483647 w 328"/>
                  <a:gd name="T73" fmla="*/ 2147483647 h 236"/>
                  <a:gd name="T74" fmla="*/ 2147483647 w 328"/>
                  <a:gd name="T75" fmla="*/ 2147483647 h 236"/>
                  <a:gd name="T76" fmla="*/ 2147483647 w 328"/>
                  <a:gd name="T77" fmla="*/ 2147483647 h 236"/>
                  <a:gd name="T78" fmla="*/ 2147483647 w 328"/>
                  <a:gd name="T79" fmla="*/ 2147483647 h 236"/>
                  <a:gd name="T80" fmla="*/ 2147483647 w 328"/>
                  <a:gd name="T81" fmla="*/ 2147483647 h 236"/>
                  <a:gd name="T82" fmla="*/ 2147483647 w 328"/>
                  <a:gd name="T83" fmla="*/ 2147483647 h 236"/>
                  <a:gd name="T84" fmla="*/ 2147483647 w 328"/>
                  <a:gd name="T85" fmla="*/ 2147483647 h 236"/>
                  <a:gd name="T86" fmla="*/ 2147483647 w 328"/>
                  <a:gd name="T87" fmla="*/ 2147483647 h 236"/>
                  <a:gd name="T88" fmla="*/ 0 w 328"/>
                  <a:gd name="T89" fmla="*/ 2147483647 h 236"/>
                  <a:gd name="T90" fmla="*/ 2147483647 w 328"/>
                  <a:gd name="T91" fmla="*/ 2147483647 h 236"/>
                  <a:gd name="T92" fmla="*/ 2147483647 w 328"/>
                  <a:gd name="T93" fmla="*/ 2147483647 h 236"/>
                  <a:gd name="T94" fmla="*/ 2147483647 w 328"/>
                  <a:gd name="T95" fmla="*/ 2147483647 h 236"/>
                  <a:gd name="T96" fmla="*/ 2147483647 w 328"/>
                  <a:gd name="T97" fmla="*/ 2147483647 h 236"/>
                  <a:gd name="T98" fmla="*/ 2147483647 w 328"/>
                  <a:gd name="T99" fmla="*/ 2147483647 h 236"/>
                  <a:gd name="T100" fmla="*/ 2147483647 w 328"/>
                  <a:gd name="T101" fmla="*/ 2147483647 h 236"/>
                  <a:gd name="T102" fmla="*/ 2147483647 w 328"/>
                  <a:gd name="T103" fmla="*/ 2147483647 h 236"/>
                  <a:gd name="T104" fmla="*/ 2147483647 w 328"/>
                  <a:gd name="T105" fmla="*/ 2147483647 h 2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328"/>
                  <a:gd name="T160" fmla="*/ 0 h 236"/>
                  <a:gd name="T161" fmla="*/ 328 w 328"/>
                  <a:gd name="T162" fmla="*/ 236 h 2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328" h="236">
                    <a:moveTo>
                      <a:pt x="134" y="44"/>
                    </a:moveTo>
                    <a:lnTo>
                      <a:pt x="134" y="44"/>
                    </a:lnTo>
                    <a:lnTo>
                      <a:pt x="192" y="18"/>
                    </a:lnTo>
                    <a:lnTo>
                      <a:pt x="224" y="6"/>
                    </a:lnTo>
                    <a:lnTo>
                      <a:pt x="260" y="0"/>
                    </a:lnTo>
                    <a:lnTo>
                      <a:pt x="276" y="6"/>
                    </a:lnTo>
                    <a:lnTo>
                      <a:pt x="282" y="12"/>
                    </a:lnTo>
                    <a:lnTo>
                      <a:pt x="282" y="18"/>
                    </a:lnTo>
                    <a:lnTo>
                      <a:pt x="260" y="28"/>
                    </a:lnTo>
                    <a:lnTo>
                      <a:pt x="202" y="54"/>
                    </a:lnTo>
                    <a:lnTo>
                      <a:pt x="176" y="70"/>
                    </a:lnTo>
                    <a:lnTo>
                      <a:pt x="228" y="70"/>
                    </a:lnTo>
                    <a:lnTo>
                      <a:pt x="276" y="76"/>
                    </a:lnTo>
                    <a:lnTo>
                      <a:pt x="318" y="80"/>
                    </a:lnTo>
                    <a:lnTo>
                      <a:pt x="324" y="86"/>
                    </a:lnTo>
                    <a:lnTo>
                      <a:pt x="328" y="90"/>
                    </a:lnTo>
                    <a:lnTo>
                      <a:pt x="328" y="96"/>
                    </a:lnTo>
                    <a:lnTo>
                      <a:pt x="318" y="102"/>
                    </a:lnTo>
                    <a:lnTo>
                      <a:pt x="298" y="108"/>
                    </a:lnTo>
                    <a:lnTo>
                      <a:pt x="276" y="108"/>
                    </a:lnTo>
                    <a:lnTo>
                      <a:pt x="244" y="108"/>
                    </a:lnTo>
                    <a:lnTo>
                      <a:pt x="186" y="118"/>
                    </a:lnTo>
                    <a:lnTo>
                      <a:pt x="256" y="118"/>
                    </a:lnTo>
                    <a:lnTo>
                      <a:pt x="292" y="118"/>
                    </a:lnTo>
                    <a:lnTo>
                      <a:pt x="302" y="124"/>
                    </a:lnTo>
                    <a:lnTo>
                      <a:pt x="314" y="128"/>
                    </a:lnTo>
                    <a:lnTo>
                      <a:pt x="314" y="134"/>
                    </a:lnTo>
                    <a:lnTo>
                      <a:pt x="308" y="146"/>
                    </a:lnTo>
                    <a:lnTo>
                      <a:pt x="302" y="150"/>
                    </a:lnTo>
                    <a:lnTo>
                      <a:pt x="292" y="150"/>
                    </a:lnTo>
                    <a:lnTo>
                      <a:pt x="166" y="160"/>
                    </a:lnTo>
                    <a:lnTo>
                      <a:pt x="156" y="166"/>
                    </a:lnTo>
                    <a:lnTo>
                      <a:pt x="202" y="178"/>
                    </a:lnTo>
                    <a:lnTo>
                      <a:pt x="234" y="172"/>
                    </a:lnTo>
                    <a:lnTo>
                      <a:pt x="250" y="172"/>
                    </a:lnTo>
                    <a:lnTo>
                      <a:pt x="256" y="178"/>
                    </a:lnTo>
                    <a:lnTo>
                      <a:pt x="260" y="182"/>
                    </a:lnTo>
                    <a:lnTo>
                      <a:pt x="256" y="194"/>
                    </a:lnTo>
                    <a:lnTo>
                      <a:pt x="244" y="198"/>
                    </a:lnTo>
                    <a:lnTo>
                      <a:pt x="228" y="198"/>
                    </a:lnTo>
                    <a:lnTo>
                      <a:pt x="144" y="204"/>
                    </a:lnTo>
                    <a:lnTo>
                      <a:pt x="106" y="214"/>
                    </a:lnTo>
                    <a:lnTo>
                      <a:pt x="70" y="230"/>
                    </a:lnTo>
                    <a:lnTo>
                      <a:pt x="38" y="236"/>
                    </a:lnTo>
                    <a:lnTo>
                      <a:pt x="0" y="236"/>
                    </a:lnTo>
                    <a:lnTo>
                      <a:pt x="32" y="182"/>
                    </a:lnTo>
                    <a:lnTo>
                      <a:pt x="60" y="134"/>
                    </a:lnTo>
                    <a:lnTo>
                      <a:pt x="64" y="114"/>
                    </a:lnTo>
                    <a:lnTo>
                      <a:pt x="70" y="86"/>
                    </a:lnTo>
                    <a:lnTo>
                      <a:pt x="86" y="70"/>
                    </a:lnTo>
                    <a:lnTo>
                      <a:pt x="106" y="54"/>
                    </a:lnTo>
                    <a:lnTo>
                      <a:pt x="134" y="44"/>
                    </a:lnTo>
                    <a:close/>
                  </a:path>
                </a:pathLst>
              </a:custGeom>
              <a:solidFill>
                <a:schemeClr val="tx1">
                  <a:lumMod val="85000"/>
                  <a:lumOff val="15000"/>
                </a:schemeClr>
              </a:solidFill>
              <a:ln w="9525">
                <a:noFill/>
                <a:round/>
                <a:headEnd/>
                <a:tailEnd/>
              </a:ln>
            </p:spPr>
            <p:txBody>
              <a:bodyPr/>
              <a:lstStyle/>
              <a:p>
                <a:endParaRPr lang="en-US"/>
              </a:p>
            </p:txBody>
          </p:sp>
          <p:sp>
            <p:nvSpPr>
              <p:cNvPr id="56" name="Freeform 142"/>
              <p:cNvSpPr>
                <a:spLocks noEditPoints="1"/>
              </p:cNvSpPr>
              <p:nvPr/>
            </p:nvSpPr>
            <p:spPr bwMode="auto">
              <a:xfrm>
                <a:off x="3158048" y="3362025"/>
                <a:ext cx="1256469" cy="1427014"/>
              </a:xfrm>
              <a:custGeom>
                <a:avLst/>
                <a:gdLst>
                  <a:gd name="T0" fmla="*/ 2147483647 w 924"/>
                  <a:gd name="T1" fmla="*/ 2147483647 h 1114"/>
                  <a:gd name="T2" fmla="*/ 2147483647 w 924"/>
                  <a:gd name="T3" fmla="*/ 2147483647 h 1114"/>
                  <a:gd name="T4" fmla="*/ 2147483647 w 924"/>
                  <a:gd name="T5" fmla="*/ 2147483647 h 1114"/>
                  <a:gd name="T6" fmla="*/ 2147483647 w 924"/>
                  <a:gd name="T7" fmla="*/ 2147483647 h 1114"/>
                  <a:gd name="T8" fmla="*/ 2147483647 w 924"/>
                  <a:gd name="T9" fmla="*/ 0 h 1114"/>
                  <a:gd name="T10" fmla="*/ 2147483647 w 924"/>
                  <a:gd name="T11" fmla="*/ 2147483647 h 1114"/>
                  <a:gd name="T12" fmla="*/ 2147483647 w 924"/>
                  <a:gd name="T13" fmla="*/ 2147483647 h 1114"/>
                  <a:gd name="T14" fmla="*/ 2147483647 w 924"/>
                  <a:gd name="T15" fmla="*/ 2147483647 h 1114"/>
                  <a:gd name="T16" fmla="*/ 2147483647 w 924"/>
                  <a:gd name="T17" fmla="*/ 2147483647 h 1114"/>
                  <a:gd name="T18" fmla="*/ 2147483647 w 924"/>
                  <a:gd name="T19" fmla="*/ 2147483647 h 1114"/>
                  <a:gd name="T20" fmla="*/ 2147483647 w 924"/>
                  <a:gd name="T21" fmla="*/ 2147483647 h 1114"/>
                  <a:gd name="T22" fmla="*/ 2147483647 w 924"/>
                  <a:gd name="T23" fmla="*/ 2147483647 h 1114"/>
                  <a:gd name="T24" fmla="*/ 2147483647 w 924"/>
                  <a:gd name="T25" fmla="*/ 2147483647 h 1114"/>
                  <a:gd name="T26" fmla="*/ 0 w 924"/>
                  <a:gd name="T27" fmla="*/ 2147483647 h 1114"/>
                  <a:gd name="T28" fmla="*/ 2147483647 w 924"/>
                  <a:gd name="T29" fmla="*/ 2147483647 h 1114"/>
                  <a:gd name="T30" fmla="*/ 2147483647 w 924"/>
                  <a:gd name="T31" fmla="*/ 2147483647 h 1114"/>
                  <a:gd name="T32" fmla="*/ 2147483647 w 924"/>
                  <a:gd name="T33" fmla="*/ 2147483647 h 1114"/>
                  <a:gd name="T34" fmla="*/ 2147483647 w 924"/>
                  <a:gd name="T35" fmla="*/ 2147483647 h 1114"/>
                  <a:gd name="T36" fmla="*/ 2147483647 w 924"/>
                  <a:gd name="T37" fmla="*/ 2147483647 h 1114"/>
                  <a:gd name="T38" fmla="*/ 2147483647 w 924"/>
                  <a:gd name="T39" fmla="*/ 2147483647 h 1114"/>
                  <a:gd name="T40" fmla="*/ 2147483647 w 924"/>
                  <a:gd name="T41" fmla="*/ 2147483647 h 1114"/>
                  <a:gd name="T42" fmla="*/ 2147483647 w 924"/>
                  <a:gd name="T43" fmla="*/ 2147483647 h 1114"/>
                  <a:gd name="T44" fmla="*/ 2147483647 w 924"/>
                  <a:gd name="T45" fmla="*/ 2147483647 h 1114"/>
                  <a:gd name="T46" fmla="*/ 2147483647 w 924"/>
                  <a:gd name="T47" fmla="*/ 2147483647 h 1114"/>
                  <a:gd name="T48" fmla="*/ 2147483647 w 924"/>
                  <a:gd name="T49" fmla="*/ 2147483647 h 1114"/>
                  <a:gd name="T50" fmla="*/ 2147483647 w 924"/>
                  <a:gd name="T51" fmla="*/ 2147483647 h 1114"/>
                  <a:gd name="T52" fmla="*/ 2147483647 w 924"/>
                  <a:gd name="T53" fmla="*/ 2147483647 h 1114"/>
                  <a:gd name="T54" fmla="*/ 2147483647 w 924"/>
                  <a:gd name="T55" fmla="*/ 2147483647 h 1114"/>
                  <a:gd name="T56" fmla="*/ 2147483647 w 924"/>
                  <a:gd name="T57" fmla="*/ 2147483647 h 1114"/>
                  <a:gd name="T58" fmla="*/ 2147483647 w 924"/>
                  <a:gd name="T59" fmla="*/ 2147483647 h 1114"/>
                  <a:gd name="T60" fmla="*/ 2147483647 w 924"/>
                  <a:gd name="T61" fmla="*/ 2147483647 h 1114"/>
                  <a:gd name="T62" fmla="*/ 2147483647 w 924"/>
                  <a:gd name="T63" fmla="*/ 2147483647 h 1114"/>
                  <a:gd name="T64" fmla="*/ 2147483647 w 924"/>
                  <a:gd name="T65" fmla="*/ 2147483647 h 111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924"/>
                  <a:gd name="T100" fmla="*/ 0 h 1114"/>
                  <a:gd name="T101" fmla="*/ 924 w 924"/>
                  <a:gd name="T102" fmla="*/ 1114 h 111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924" h="1114">
                    <a:moveTo>
                      <a:pt x="612" y="78"/>
                    </a:moveTo>
                    <a:lnTo>
                      <a:pt x="600" y="82"/>
                    </a:lnTo>
                    <a:lnTo>
                      <a:pt x="576" y="82"/>
                    </a:lnTo>
                    <a:lnTo>
                      <a:pt x="544" y="78"/>
                    </a:lnTo>
                    <a:lnTo>
                      <a:pt x="532" y="70"/>
                    </a:lnTo>
                    <a:lnTo>
                      <a:pt x="518" y="58"/>
                    </a:lnTo>
                    <a:lnTo>
                      <a:pt x="508" y="40"/>
                    </a:lnTo>
                    <a:lnTo>
                      <a:pt x="416" y="24"/>
                    </a:lnTo>
                    <a:lnTo>
                      <a:pt x="244" y="0"/>
                    </a:lnTo>
                    <a:lnTo>
                      <a:pt x="238" y="0"/>
                    </a:lnTo>
                    <a:lnTo>
                      <a:pt x="236" y="0"/>
                    </a:lnTo>
                    <a:lnTo>
                      <a:pt x="236" y="14"/>
                    </a:lnTo>
                    <a:lnTo>
                      <a:pt x="236" y="32"/>
                    </a:lnTo>
                    <a:lnTo>
                      <a:pt x="236" y="52"/>
                    </a:lnTo>
                    <a:lnTo>
                      <a:pt x="230" y="58"/>
                    </a:lnTo>
                    <a:lnTo>
                      <a:pt x="218" y="70"/>
                    </a:lnTo>
                    <a:lnTo>
                      <a:pt x="206" y="70"/>
                    </a:lnTo>
                    <a:lnTo>
                      <a:pt x="192" y="78"/>
                    </a:lnTo>
                    <a:lnTo>
                      <a:pt x="168" y="70"/>
                    </a:lnTo>
                    <a:lnTo>
                      <a:pt x="150" y="78"/>
                    </a:lnTo>
                    <a:lnTo>
                      <a:pt x="144" y="78"/>
                    </a:lnTo>
                    <a:lnTo>
                      <a:pt x="140" y="114"/>
                    </a:lnTo>
                    <a:lnTo>
                      <a:pt x="116" y="284"/>
                    </a:lnTo>
                    <a:lnTo>
                      <a:pt x="102" y="378"/>
                    </a:lnTo>
                    <a:lnTo>
                      <a:pt x="86" y="472"/>
                    </a:lnTo>
                    <a:lnTo>
                      <a:pt x="60" y="554"/>
                    </a:lnTo>
                    <a:lnTo>
                      <a:pt x="36" y="618"/>
                    </a:lnTo>
                    <a:lnTo>
                      <a:pt x="0" y="648"/>
                    </a:lnTo>
                    <a:lnTo>
                      <a:pt x="2" y="656"/>
                    </a:lnTo>
                    <a:lnTo>
                      <a:pt x="28" y="706"/>
                    </a:lnTo>
                    <a:lnTo>
                      <a:pt x="44" y="758"/>
                    </a:lnTo>
                    <a:lnTo>
                      <a:pt x="58" y="796"/>
                    </a:lnTo>
                    <a:lnTo>
                      <a:pt x="70" y="840"/>
                    </a:lnTo>
                    <a:lnTo>
                      <a:pt x="94" y="896"/>
                    </a:lnTo>
                    <a:lnTo>
                      <a:pt x="118" y="960"/>
                    </a:lnTo>
                    <a:lnTo>
                      <a:pt x="126" y="984"/>
                    </a:lnTo>
                    <a:lnTo>
                      <a:pt x="132" y="1004"/>
                    </a:lnTo>
                    <a:lnTo>
                      <a:pt x="162" y="1114"/>
                    </a:lnTo>
                    <a:lnTo>
                      <a:pt x="924" y="784"/>
                    </a:lnTo>
                    <a:lnTo>
                      <a:pt x="868" y="518"/>
                    </a:lnTo>
                    <a:lnTo>
                      <a:pt x="800" y="320"/>
                    </a:lnTo>
                    <a:lnTo>
                      <a:pt x="800" y="302"/>
                    </a:lnTo>
                    <a:lnTo>
                      <a:pt x="800" y="276"/>
                    </a:lnTo>
                    <a:lnTo>
                      <a:pt x="788" y="252"/>
                    </a:lnTo>
                    <a:lnTo>
                      <a:pt x="780" y="240"/>
                    </a:lnTo>
                    <a:lnTo>
                      <a:pt x="780" y="228"/>
                    </a:lnTo>
                    <a:lnTo>
                      <a:pt x="774" y="176"/>
                    </a:lnTo>
                    <a:lnTo>
                      <a:pt x="762" y="146"/>
                    </a:lnTo>
                    <a:lnTo>
                      <a:pt x="750" y="126"/>
                    </a:lnTo>
                    <a:lnTo>
                      <a:pt x="738" y="114"/>
                    </a:lnTo>
                    <a:lnTo>
                      <a:pt x="706" y="94"/>
                    </a:lnTo>
                    <a:lnTo>
                      <a:pt x="676" y="82"/>
                    </a:lnTo>
                    <a:lnTo>
                      <a:pt x="670" y="82"/>
                    </a:lnTo>
                    <a:lnTo>
                      <a:pt x="624" y="70"/>
                    </a:lnTo>
                    <a:lnTo>
                      <a:pt x="612" y="78"/>
                    </a:lnTo>
                    <a:close/>
                    <a:moveTo>
                      <a:pt x="718" y="744"/>
                    </a:moveTo>
                    <a:lnTo>
                      <a:pt x="730" y="744"/>
                    </a:lnTo>
                    <a:lnTo>
                      <a:pt x="738" y="750"/>
                    </a:lnTo>
                    <a:lnTo>
                      <a:pt x="744" y="758"/>
                    </a:lnTo>
                    <a:lnTo>
                      <a:pt x="744" y="776"/>
                    </a:lnTo>
                    <a:lnTo>
                      <a:pt x="738" y="776"/>
                    </a:lnTo>
                    <a:lnTo>
                      <a:pt x="726" y="788"/>
                    </a:lnTo>
                    <a:lnTo>
                      <a:pt x="726" y="808"/>
                    </a:lnTo>
                    <a:lnTo>
                      <a:pt x="714" y="814"/>
                    </a:lnTo>
                    <a:lnTo>
                      <a:pt x="718" y="744"/>
                    </a:lnTo>
                    <a:close/>
                  </a:path>
                </a:pathLst>
              </a:custGeom>
              <a:solidFill>
                <a:schemeClr val="tx1">
                  <a:lumMod val="85000"/>
                  <a:lumOff val="15000"/>
                </a:schemeClr>
              </a:solidFill>
              <a:ln w="9525">
                <a:noFill/>
                <a:round/>
                <a:headEnd/>
                <a:tailEnd/>
              </a:ln>
            </p:spPr>
            <p:txBody>
              <a:bodyPr/>
              <a:lstStyle/>
              <a:p>
                <a:endParaRPr lang="en-US"/>
              </a:p>
            </p:txBody>
          </p:sp>
          <p:sp>
            <p:nvSpPr>
              <p:cNvPr id="57" name="Freeform 143"/>
              <p:cNvSpPr>
                <a:spLocks/>
              </p:cNvSpPr>
              <p:nvPr/>
            </p:nvSpPr>
            <p:spPr bwMode="auto">
              <a:xfrm>
                <a:off x="2505337" y="3582353"/>
                <a:ext cx="652711" cy="1237428"/>
              </a:xfrm>
              <a:custGeom>
                <a:avLst/>
                <a:gdLst>
                  <a:gd name="T0" fmla="*/ 2147483647 w 480"/>
                  <a:gd name="T1" fmla="*/ 2147483647 h 966"/>
                  <a:gd name="T2" fmla="*/ 2147483647 w 480"/>
                  <a:gd name="T3" fmla="*/ 2147483647 h 966"/>
                  <a:gd name="T4" fmla="*/ 2147483647 w 480"/>
                  <a:gd name="T5" fmla="*/ 2147483647 h 966"/>
                  <a:gd name="T6" fmla="*/ 2147483647 w 480"/>
                  <a:gd name="T7" fmla="*/ 2147483647 h 966"/>
                  <a:gd name="T8" fmla="*/ 2147483647 w 480"/>
                  <a:gd name="T9" fmla="*/ 2147483647 h 966"/>
                  <a:gd name="T10" fmla="*/ 2147483647 w 480"/>
                  <a:gd name="T11" fmla="*/ 2147483647 h 966"/>
                  <a:gd name="T12" fmla="*/ 2147483647 w 480"/>
                  <a:gd name="T13" fmla="*/ 2147483647 h 966"/>
                  <a:gd name="T14" fmla="*/ 2147483647 w 480"/>
                  <a:gd name="T15" fmla="*/ 2147483647 h 966"/>
                  <a:gd name="T16" fmla="*/ 2147483647 w 480"/>
                  <a:gd name="T17" fmla="*/ 2147483647 h 966"/>
                  <a:gd name="T18" fmla="*/ 2147483647 w 480"/>
                  <a:gd name="T19" fmla="*/ 2147483647 h 966"/>
                  <a:gd name="T20" fmla="*/ 2147483647 w 480"/>
                  <a:gd name="T21" fmla="*/ 2147483647 h 966"/>
                  <a:gd name="T22" fmla="*/ 2147483647 w 480"/>
                  <a:gd name="T23" fmla="*/ 2147483647 h 966"/>
                  <a:gd name="T24" fmla="*/ 2147483647 w 480"/>
                  <a:gd name="T25" fmla="*/ 2147483647 h 966"/>
                  <a:gd name="T26" fmla="*/ 2147483647 w 480"/>
                  <a:gd name="T27" fmla="*/ 2147483647 h 966"/>
                  <a:gd name="T28" fmla="*/ 2147483647 w 480"/>
                  <a:gd name="T29" fmla="*/ 2147483647 h 966"/>
                  <a:gd name="T30" fmla="*/ 2147483647 w 480"/>
                  <a:gd name="T31" fmla="*/ 2147483647 h 966"/>
                  <a:gd name="T32" fmla="*/ 2147483647 w 480"/>
                  <a:gd name="T33" fmla="*/ 2147483647 h 966"/>
                  <a:gd name="T34" fmla="*/ 2147483647 w 480"/>
                  <a:gd name="T35" fmla="*/ 2147483647 h 966"/>
                  <a:gd name="T36" fmla="*/ 2147483647 w 480"/>
                  <a:gd name="T37" fmla="*/ 2147483647 h 966"/>
                  <a:gd name="T38" fmla="*/ 2147483647 w 480"/>
                  <a:gd name="T39" fmla="*/ 2147483647 h 966"/>
                  <a:gd name="T40" fmla="*/ 2147483647 w 480"/>
                  <a:gd name="T41" fmla="*/ 2147483647 h 966"/>
                  <a:gd name="T42" fmla="*/ 2147483647 w 480"/>
                  <a:gd name="T43" fmla="*/ 2147483647 h 966"/>
                  <a:gd name="T44" fmla="*/ 2147483647 w 480"/>
                  <a:gd name="T45" fmla="*/ 2147483647 h 966"/>
                  <a:gd name="T46" fmla="*/ 2147483647 w 480"/>
                  <a:gd name="T47" fmla="*/ 2147483647 h 966"/>
                  <a:gd name="T48" fmla="*/ 2147483647 w 480"/>
                  <a:gd name="T49" fmla="*/ 0 h 966"/>
                  <a:gd name="T50" fmla="*/ 2147483647 w 480"/>
                  <a:gd name="T51" fmla="*/ 2147483647 h 966"/>
                  <a:gd name="T52" fmla="*/ 2147483647 w 480"/>
                  <a:gd name="T53" fmla="*/ 2147483647 h 966"/>
                  <a:gd name="T54" fmla="*/ 2147483647 w 480"/>
                  <a:gd name="T55" fmla="*/ 2147483647 h 966"/>
                  <a:gd name="T56" fmla="*/ 2147483647 w 480"/>
                  <a:gd name="T57" fmla="*/ 2147483647 h 966"/>
                  <a:gd name="T58" fmla="*/ 0 w 480"/>
                  <a:gd name="T59" fmla="*/ 2147483647 h 966"/>
                  <a:gd name="T60" fmla="*/ 0 w 480"/>
                  <a:gd name="T61" fmla="*/ 2147483647 h 966"/>
                  <a:gd name="T62" fmla="*/ 0 w 480"/>
                  <a:gd name="T63" fmla="*/ 2147483647 h 966"/>
                  <a:gd name="T64" fmla="*/ 2147483647 w 480"/>
                  <a:gd name="T65" fmla="*/ 2147483647 h 966"/>
                  <a:gd name="T66" fmla="*/ 2147483647 w 480"/>
                  <a:gd name="T67" fmla="*/ 2147483647 h 966"/>
                  <a:gd name="T68" fmla="*/ 2147483647 w 480"/>
                  <a:gd name="T69" fmla="*/ 2147483647 h 966"/>
                  <a:gd name="T70" fmla="*/ 2147483647 w 480"/>
                  <a:gd name="T71" fmla="*/ 2147483647 h 966"/>
                  <a:gd name="T72" fmla="*/ 2147483647 w 480"/>
                  <a:gd name="T73" fmla="*/ 2147483647 h 966"/>
                  <a:gd name="T74" fmla="*/ 2147483647 w 480"/>
                  <a:gd name="T75" fmla="*/ 2147483647 h 966"/>
                  <a:gd name="T76" fmla="*/ 2147483647 w 480"/>
                  <a:gd name="T77" fmla="*/ 2147483647 h 966"/>
                  <a:gd name="T78" fmla="*/ 2147483647 w 480"/>
                  <a:gd name="T79" fmla="*/ 2147483647 h 966"/>
                  <a:gd name="T80" fmla="*/ 2147483647 w 480"/>
                  <a:gd name="T81" fmla="*/ 2147483647 h 966"/>
                  <a:gd name="T82" fmla="*/ 2147483647 w 480"/>
                  <a:gd name="T83" fmla="*/ 2147483647 h 96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480"/>
                  <a:gd name="T127" fmla="*/ 0 h 966"/>
                  <a:gd name="T128" fmla="*/ 480 w 480"/>
                  <a:gd name="T129" fmla="*/ 966 h 96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480" h="966">
                    <a:moveTo>
                      <a:pt x="416" y="888"/>
                    </a:moveTo>
                    <a:lnTo>
                      <a:pt x="360" y="832"/>
                    </a:lnTo>
                    <a:lnTo>
                      <a:pt x="324" y="788"/>
                    </a:lnTo>
                    <a:lnTo>
                      <a:pt x="306" y="756"/>
                    </a:lnTo>
                    <a:lnTo>
                      <a:pt x="292" y="724"/>
                    </a:lnTo>
                    <a:lnTo>
                      <a:pt x="286" y="718"/>
                    </a:lnTo>
                    <a:lnTo>
                      <a:pt x="280" y="712"/>
                    </a:lnTo>
                    <a:lnTo>
                      <a:pt x="268" y="706"/>
                    </a:lnTo>
                    <a:lnTo>
                      <a:pt x="268" y="692"/>
                    </a:lnTo>
                    <a:lnTo>
                      <a:pt x="274" y="680"/>
                    </a:lnTo>
                    <a:lnTo>
                      <a:pt x="286" y="680"/>
                    </a:lnTo>
                    <a:lnTo>
                      <a:pt x="324" y="662"/>
                    </a:lnTo>
                    <a:lnTo>
                      <a:pt x="368" y="630"/>
                    </a:lnTo>
                    <a:lnTo>
                      <a:pt x="386" y="610"/>
                    </a:lnTo>
                    <a:lnTo>
                      <a:pt x="404" y="578"/>
                    </a:lnTo>
                    <a:lnTo>
                      <a:pt x="436" y="528"/>
                    </a:lnTo>
                    <a:lnTo>
                      <a:pt x="472" y="484"/>
                    </a:lnTo>
                    <a:lnTo>
                      <a:pt x="480" y="478"/>
                    </a:lnTo>
                    <a:lnTo>
                      <a:pt x="446" y="328"/>
                    </a:lnTo>
                    <a:lnTo>
                      <a:pt x="408" y="162"/>
                    </a:lnTo>
                    <a:lnTo>
                      <a:pt x="370" y="100"/>
                    </a:lnTo>
                    <a:lnTo>
                      <a:pt x="358" y="80"/>
                    </a:lnTo>
                    <a:lnTo>
                      <a:pt x="352" y="48"/>
                    </a:lnTo>
                    <a:lnTo>
                      <a:pt x="352" y="16"/>
                    </a:lnTo>
                    <a:lnTo>
                      <a:pt x="356" y="0"/>
                    </a:lnTo>
                    <a:lnTo>
                      <a:pt x="348" y="16"/>
                    </a:lnTo>
                    <a:lnTo>
                      <a:pt x="324" y="62"/>
                    </a:lnTo>
                    <a:lnTo>
                      <a:pt x="256" y="258"/>
                    </a:lnTo>
                    <a:lnTo>
                      <a:pt x="14" y="662"/>
                    </a:lnTo>
                    <a:lnTo>
                      <a:pt x="0" y="680"/>
                    </a:lnTo>
                    <a:lnTo>
                      <a:pt x="0" y="692"/>
                    </a:lnTo>
                    <a:lnTo>
                      <a:pt x="0" y="718"/>
                    </a:lnTo>
                    <a:lnTo>
                      <a:pt x="14" y="742"/>
                    </a:lnTo>
                    <a:lnTo>
                      <a:pt x="20" y="756"/>
                    </a:lnTo>
                    <a:lnTo>
                      <a:pt x="64" y="832"/>
                    </a:lnTo>
                    <a:lnTo>
                      <a:pt x="82" y="856"/>
                    </a:lnTo>
                    <a:lnTo>
                      <a:pt x="106" y="882"/>
                    </a:lnTo>
                    <a:lnTo>
                      <a:pt x="150" y="920"/>
                    </a:lnTo>
                    <a:lnTo>
                      <a:pt x="206" y="966"/>
                    </a:lnTo>
                    <a:lnTo>
                      <a:pt x="424" y="902"/>
                    </a:lnTo>
                    <a:lnTo>
                      <a:pt x="416" y="888"/>
                    </a:lnTo>
                    <a:close/>
                  </a:path>
                </a:pathLst>
              </a:custGeom>
              <a:solidFill>
                <a:schemeClr val="tx1">
                  <a:lumMod val="85000"/>
                  <a:lumOff val="15000"/>
                </a:schemeClr>
              </a:solidFill>
              <a:ln w="9525">
                <a:solidFill>
                  <a:schemeClr val="tx1">
                    <a:lumMod val="85000"/>
                    <a:lumOff val="15000"/>
                  </a:schemeClr>
                </a:solidFill>
                <a:round/>
                <a:headEnd/>
                <a:tailEnd/>
              </a:ln>
            </p:spPr>
            <p:txBody>
              <a:bodyPr/>
              <a:lstStyle/>
              <a:p>
                <a:endParaRPr lang="en-US"/>
              </a:p>
            </p:txBody>
          </p:sp>
          <p:sp>
            <p:nvSpPr>
              <p:cNvPr id="58" name="Freeform 144"/>
              <p:cNvSpPr>
                <a:spLocks/>
              </p:cNvSpPr>
              <p:nvPr/>
            </p:nvSpPr>
            <p:spPr bwMode="auto">
              <a:xfrm>
                <a:off x="2969797" y="3449131"/>
                <a:ext cx="410665" cy="745531"/>
              </a:xfrm>
              <a:custGeom>
                <a:avLst/>
                <a:gdLst>
                  <a:gd name="T0" fmla="*/ 0 w 302"/>
                  <a:gd name="T1" fmla="*/ 2147483647 h 582"/>
                  <a:gd name="T2" fmla="*/ 2147483647 w 302"/>
                  <a:gd name="T3" fmla="*/ 2147483647 h 582"/>
                  <a:gd name="T4" fmla="*/ 2147483647 w 302"/>
                  <a:gd name="T5" fmla="*/ 2147483647 h 582"/>
                  <a:gd name="T6" fmla="*/ 2147483647 w 302"/>
                  <a:gd name="T7" fmla="*/ 2147483647 h 582"/>
                  <a:gd name="T8" fmla="*/ 2147483647 w 302"/>
                  <a:gd name="T9" fmla="*/ 2147483647 h 582"/>
                  <a:gd name="T10" fmla="*/ 2147483647 w 302"/>
                  <a:gd name="T11" fmla="*/ 2147483647 h 582"/>
                  <a:gd name="T12" fmla="*/ 2147483647 w 302"/>
                  <a:gd name="T13" fmla="*/ 2147483647 h 582"/>
                  <a:gd name="T14" fmla="*/ 2147483647 w 302"/>
                  <a:gd name="T15" fmla="*/ 2147483647 h 582"/>
                  <a:gd name="T16" fmla="*/ 2147483647 w 302"/>
                  <a:gd name="T17" fmla="*/ 2147483647 h 582"/>
                  <a:gd name="T18" fmla="*/ 2147483647 w 302"/>
                  <a:gd name="T19" fmla="*/ 2147483647 h 582"/>
                  <a:gd name="T20" fmla="*/ 2147483647 w 302"/>
                  <a:gd name="T21" fmla="*/ 2147483647 h 582"/>
                  <a:gd name="T22" fmla="*/ 2147483647 w 302"/>
                  <a:gd name="T23" fmla="*/ 2147483647 h 582"/>
                  <a:gd name="T24" fmla="*/ 2147483647 w 302"/>
                  <a:gd name="T25" fmla="*/ 2147483647 h 582"/>
                  <a:gd name="T26" fmla="*/ 2147483647 w 302"/>
                  <a:gd name="T27" fmla="*/ 2147483647 h 582"/>
                  <a:gd name="T28" fmla="*/ 2147483647 w 302"/>
                  <a:gd name="T29" fmla="*/ 2147483647 h 582"/>
                  <a:gd name="T30" fmla="*/ 2147483647 w 302"/>
                  <a:gd name="T31" fmla="*/ 0 h 582"/>
                  <a:gd name="T32" fmla="*/ 2147483647 w 302"/>
                  <a:gd name="T33" fmla="*/ 2147483647 h 582"/>
                  <a:gd name="T34" fmla="*/ 2147483647 w 302"/>
                  <a:gd name="T35" fmla="*/ 2147483647 h 582"/>
                  <a:gd name="T36" fmla="*/ 2147483647 w 302"/>
                  <a:gd name="T37" fmla="*/ 2147483647 h 582"/>
                  <a:gd name="T38" fmla="*/ 2147483647 w 302"/>
                  <a:gd name="T39" fmla="*/ 2147483647 h 582"/>
                  <a:gd name="T40" fmla="*/ 2147483647 w 302"/>
                  <a:gd name="T41" fmla="*/ 2147483647 h 582"/>
                  <a:gd name="T42" fmla="*/ 2147483647 w 302"/>
                  <a:gd name="T43" fmla="*/ 2147483647 h 582"/>
                  <a:gd name="T44" fmla="*/ 0 w 302"/>
                  <a:gd name="T45" fmla="*/ 2147483647 h 582"/>
                  <a:gd name="T46" fmla="*/ 0 w 302"/>
                  <a:gd name="T47" fmla="*/ 2147483647 h 582"/>
                  <a:gd name="T48" fmla="*/ 0 w 302"/>
                  <a:gd name="T49" fmla="*/ 2147483647 h 58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302"/>
                  <a:gd name="T76" fmla="*/ 0 h 582"/>
                  <a:gd name="T77" fmla="*/ 302 w 302"/>
                  <a:gd name="T78" fmla="*/ 582 h 58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302" h="582">
                    <a:moveTo>
                      <a:pt x="0" y="154"/>
                    </a:moveTo>
                    <a:lnTo>
                      <a:pt x="6" y="186"/>
                    </a:lnTo>
                    <a:lnTo>
                      <a:pt x="20" y="204"/>
                    </a:lnTo>
                    <a:lnTo>
                      <a:pt x="62" y="268"/>
                    </a:lnTo>
                    <a:lnTo>
                      <a:pt x="104" y="432"/>
                    </a:lnTo>
                    <a:lnTo>
                      <a:pt x="142" y="582"/>
                    </a:lnTo>
                    <a:lnTo>
                      <a:pt x="180" y="550"/>
                    </a:lnTo>
                    <a:lnTo>
                      <a:pt x="208" y="488"/>
                    </a:lnTo>
                    <a:lnTo>
                      <a:pt x="236" y="406"/>
                    </a:lnTo>
                    <a:lnTo>
                      <a:pt x="256" y="312"/>
                    </a:lnTo>
                    <a:lnTo>
                      <a:pt x="270" y="218"/>
                    </a:lnTo>
                    <a:lnTo>
                      <a:pt x="298" y="48"/>
                    </a:lnTo>
                    <a:lnTo>
                      <a:pt x="302" y="12"/>
                    </a:lnTo>
                    <a:lnTo>
                      <a:pt x="262" y="16"/>
                    </a:lnTo>
                    <a:lnTo>
                      <a:pt x="240" y="10"/>
                    </a:lnTo>
                    <a:lnTo>
                      <a:pt x="216" y="0"/>
                    </a:lnTo>
                    <a:lnTo>
                      <a:pt x="106" y="34"/>
                    </a:lnTo>
                    <a:lnTo>
                      <a:pt x="72" y="40"/>
                    </a:lnTo>
                    <a:lnTo>
                      <a:pt x="56" y="48"/>
                    </a:lnTo>
                    <a:lnTo>
                      <a:pt x="36" y="60"/>
                    </a:lnTo>
                    <a:lnTo>
                      <a:pt x="18" y="84"/>
                    </a:lnTo>
                    <a:lnTo>
                      <a:pt x="4" y="104"/>
                    </a:lnTo>
                    <a:lnTo>
                      <a:pt x="0" y="122"/>
                    </a:lnTo>
                    <a:lnTo>
                      <a:pt x="0" y="154"/>
                    </a:lnTo>
                    <a:close/>
                  </a:path>
                </a:pathLst>
              </a:custGeom>
              <a:solidFill>
                <a:schemeClr val="tx1">
                  <a:lumMod val="85000"/>
                  <a:lumOff val="15000"/>
                </a:schemeClr>
              </a:solidFill>
              <a:ln w="9525">
                <a:solidFill>
                  <a:schemeClr val="tx1">
                    <a:lumMod val="85000"/>
                    <a:lumOff val="15000"/>
                  </a:schemeClr>
                </a:solidFill>
                <a:round/>
                <a:headEnd/>
                <a:tailEnd/>
              </a:ln>
            </p:spPr>
            <p:txBody>
              <a:bodyPr/>
              <a:lstStyle/>
              <a:p>
                <a:endParaRPr lang="en-US"/>
              </a:p>
            </p:txBody>
          </p:sp>
          <p:sp>
            <p:nvSpPr>
              <p:cNvPr id="59" name="Freeform 145"/>
              <p:cNvSpPr>
                <a:spLocks noEditPoints="1"/>
              </p:cNvSpPr>
              <p:nvPr/>
            </p:nvSpPr>
            <p:spPr bwMode="auto">
              <a:xfrm>
                <a:off x="4034200" y="3760267"/>
                <a:ext cx="307479" cy="400520"/>
              </a:xfrm>
              <a:custGeom>
                <a:avLst/>
                <a:gdLst/>
                <a:ahLst/>
                <a:cxnLst>
                  <a:cxn ang="0">
                    <a:pos x="222" y="50"/>
                  </a:cxn>
                  <a:cxn ang="0">
                    <a:pos x="214" y="42"/>
                  </a:cxn>
                  <a:cxn ang="0">
                    <a:pos x="204" y="44"/>
                  </a:cxn>
                  <a:cxn ang="0">
                    <a:pos x="194" y="36"/>
                  </a:cxn>
                  <a:cxn ang="0">
                    <a:pos x="180" y="30"/>
                  </a:cxn>
                  <a:cxn ang="0">
                    <a:pos x="168" y="38"/>
                  </a:cxn>
                  <a:cxn ang="0">
                    <a:pos x="164" y="56"/>
                  </a:cxn>
                  <a:cxn ang="0">
                    <a:pos x="160" y="72"/>
                  </a:cxn>
                  <a:cxn ang="0">
                    <a:pos x="154" y="66"/>
                  </a:cxn>
                  <a:cxn ang="0">
                    <a:pos x="154" y="48"/>
                  </a:cxn>
                  <a:cxn ang="0">
                    <a:pos x="152" y="32"/>
                  </a:cxn>
                  <a:cxn ang="0">
                    <a:pos x="146" y="26"/>
                  </a:cxn>
                  <a:cxn ang="0">
                    <a:pos x="130" y="26"/>
                  </a:cxn>
                  <a:cxn ang="0">
                    <a:pos x="122" y="38"/>
                  </a:cxn>
                  <a:cxn ang="0">
                    <a:pos x="120" y="50"/>
                  </a:cxn>
                  <a:cxn ang="0">
                    <a:pos x="116" y="58"/>
                  </a:cxn>
                  <a:cxn ang="0">
                    <a:pos x="110" y="84"/>
                  </a:cxn>
                  <a:cxn ang="0">
                    <a:pos x="96" y="92"/>
                  </a:cxn>
                  <a:cxn ang="0">
                    <a:pos x="92" y="86"/>
                  </a:cxn>
                  <a:cxn ang="0">
                    <a:pos x="88" y="68"/>
                  </a:cxn>
                  <a:cxn ang="0">
                    <a:pos x="88" y="54"/>
                  </a:cxn>
                  <a:cxn ang="0">
                    <a:pos x="88" y="38"/>
                  </a:cxn>
                  <a:cxn ang="0">
                    <a:pos x="88" y="24"/>
                  </a:cxn>
                  <a:cxn ang="0">
                    <a:pos x="80" y="6"/>
                  </a:cxn>
                  <a:cxn ang="0">
                    <a:pos x="66" y="0"/>
                  </a:cxn>
                  <a:cxn ang="0">
                    <a:pos x="54" y="12"/>
                  </a:cxn>
                  <a:cxn ang="0">
                    <a:pos x="52" y="30"/>
                  </a:cxn>
                  <a:cxn ang="0">
                    <a:pos x="46" y="46"/>
                  </a:cxn>
                  <a:cxn ang="0">
                    <a:pos x="26" y="60"/>
                  </a:cxn>
                  <a:cxn ang="0">
                    <a:pos x="12" y="84"/>
                  </a:cxn>
                  <a:cxn ang="0">
                    <a:pos x="8" y="106"/>
                  </a:cxn>
                  <a:cxn ang="0">
                    <a:pos x="0" y="168"/>
                  </a:cxn>
                  <a:cxn ang="0">
                    <a:pos x="2" y="182"/>
                  </a:cxn>
                  <a:cxn ang="0">
                    <a:pos x="12" y="204"/>
                  </a:cxn>
                  <a:cxn ang="0">
                    <a:pos x="22" y="256"/>
                  </a:cxn>
                  <a:cxn ang="0">
                    <a:pos x="30" y="296"/>
                  </a:cxn>
                  <a:cxn ang="0">
                    <a:pos x="34" y="300"/>
                  </a:cxn>
                  <a:cxn ang="0">
                    <a:pos x="46" y="310"/>
                  </a:cxn>
                  <a:cxn ang="0">
                    <a:pos x="64" y="306"/>
                  </a:cxn>
                  <a:cxn ang="0">
                    <a:pos x="130" y="258"/>
                  </a:cxn>
                  <a:cxn ang="0">
                    <a:pos x="140" y="198"/>
                  </a:cxn>
                  <a:cxn ang="0">
                    <a:pos x="144" y="172"/>
                  </a:cxn>
                  <a:cxn ang="0">
                    <a:pos x="156" y="166"/>
                  </a:cxn>
                  <a:cxn ang="0">
                    <a:pos x="166" y="162"/>
                  </a:cxn>
                  <a:cxn ang="0">
                    <a:pos x="180" y="148"/>
                  </a:cxn>
                  <a:cxn ang="0">
                    <a:pos x="188" y="134"/>
                  </a:cxn>
                  <a:cxn ang="0">
                    <a:pos x="196" y="126"/>
                  </a:cxn>
                  <a:cxn ang="0">
                    <a:pos x="198" y="118"/>
                  </a:cxn>
                  <a:cxn ang="0">
                    <a:pos x="212" y="102"/>
                  </a:cxn>
                  <a:cxn ang="0">
                    <a:pos x="220" y="84"/>
                  </a:cxn>
                  <a:cxn ang="0">
                    <a:pos x="220" y="74"/>
                  </a:cxn>
                  <a:cxn ang="0">
                    <a:pos x="224" y="56"/>
                  </a:cxn>
                  <a:cxn ang="0">
                    <a:pos x="52" y="102"/>
                  </a:cxn>
                  <a:cxn ang="0">
                    <a:pos x="50" y="124"/>
                  </a:cxn>
                  <a:cxn ang="0">
                    <a:pos x="46" y="124"/>
                  </a:cxn>
                  <a:cxn ang="0">
                    <a:pos x="42" y="108"/>
                  </a:cxn>
                  <a:cxn ang="0">
                    <a:pos x="48" y="84"/>
                  </a:cxn>
                  <a:cxn ang="0">
                    <a:pos x="52" y="84"/>
                  </a:cxn>
                  <a:cxn ang="0">
                    <a:pos x="52" y="102"/>
                  </a:cxn>
                </a:cxnLst>
                <a:rect l="0" t="0" r="r" b="b"/>
                <a:pathLst>
                  <a:path w="224" h="310">
                    <a:moveTo>
                      <a:pt x="224" y="56"/>
                    </a:moveTo>
                    <a:lnTo>
                      <a:pt x="224" y="56"/>
                    </a:lnTo>
                    <a:lnTo>
                      <a:pt x="222" y="50"/>
                    </a:lnTo>
                    <a:lnTo>
                      <a:pt x="220" y="46"/>
                    </a:lnTo>
                    <a:lnTo>
                      <a:pt x="216" y="42"/>
                    </a:lnTo>
                    <a:lnTo>
                      <a:pt x="214" y="42"/>
                    </a:lnTo>
                    <a:lnTo>
                      <a:pt x="212" y="42"/>
                    </a:lnTo>
                    <a:lnTo>
                      <a:pt x="210" y="44"/>
                    </a:lnTo>
                    <a:lnTo>
                      <a:pt x="204" y="44"/>
                    </a:lnTo>
                    <a:lnTo>
                      <a:pt x="200" y="42"/>
                    </a:lnTo>
                    <a:lnTo>
                      <a:pt x="196" y="42"/>
                    </a:lnTo>
                    <a:lnTo>
                      <a:pt x="194" y="36"/>
                    </a:lnTo>
                    <a:lnTo>
                      <a:pt x="192" y="32"/>
                    </a:lnTo>
                    <a:lnTo>
                      <a:pt x="186" y="30"/>
                    </a:lnTo>
                    <a:lnTo>
                      <a:pt x="180" y="30"/>
                    </a:lnTo>
                    <a:lnTo>
                      <a:pt x="176" y="30"/>
                    </a:lnTo>
                    <a:lnTo>
                      <a:pt x="170" y="36"/>
                    </a:lnTo>
                    <a:lnTo>
                      <a:pt x="168" y="38"/>
                    </a:lnTo>
                    <a:lnTo>
                      <a:pt x="168" y="42"/>
                    </a:lnTo>
                    <a:lnTo>
                      <a:pt x="166" y="48"/>
                    </a:lnTo>
                    <a:lnTo>
                      <a:pt x="164" y="56"/>
                    </a:lnTo>
                    <a:lnTo>
                      <a:pt x="164" y="68"/>
                    </a:lnTo>
                    <a:lnTo>
                      <a:pt x="162" y="72"/>
                    </a:lnTo>
                    <a:lnTo>
                      <a:pt x="160" y="72"/>
                    </a:lnTo>
                    <a:lnTo>
                      <a:pt x="158" y="72"/>
                    </a:lnTo>
                    <a:lnTo>
                      <a:pt x="156" y="70"/>
                    </a:lnTo>
                    <a:lnTo>
                      <a:pt x="154" y="66"/>
                    </a:lnTo>
                    <a:lnTo>
                      <a:pt x="154" y="60"/>
                    </a:lnTo>
                    <a:lnTo>
                      <a:pt x="154" y="52"/>
                    </a:lnTo>
                    <a:lnTo>
                      <a:pt x="154" y="48"/>
                    </a:lnTo>
                    <a:lnTo>
                      <a:pt x="154" y="42"/>
                    </a:lnTo>
                    <a:lnTo>
                      <a:pt x="152" y="36"/>
                    </a:lnTo>
                    <a:lnTo>
                      <a:pt x="152" y="32"/>
                    </a:lnTo>
                    <a:lnTo>
                      <a:pt x="150" y="28"/>
                    </a:lnTo>
                    <a:lnTo>
                      <a:pt x="148" y="26"/>
                    </a:lnTo>
                    <a:lnTo>
                      <a:pt x="146" y="26"/>
                    </a:lnTo>
                    <a:lnTo>
                      <a:pt x="142" y="24"/>
                    </a:lnTo>
                    <a:lnTo>
                      <a:pt x="134" y="26"/>
                    </a:lnTo>
                    <a:lnTo>
                      <a:pt x="130" y="26"/>
                    </a:lnTo>
                    <a:lnTo>
                      <a:pt x="128" y="28"/>
                    </a:lnTo>
                    <a:lnTo>
                      <a:pt x="124" y="30"/>
                    </a:lnTo>
                    <a:lnTo>
                      <a:pt x="122" y="38"/>
                    </a:lnTo>
                    <a:lnTo>
                      <a:pt x="122" y="42"/>
                    </a:lnTo>
                    <a:lnTo>
                      <a:pt x="122" y="48"/>
                    </a:lnTo>
                    <a:lnTo>
                      <a:pt x="120" y="50"/>
                    </a:lnTo>
                    <a:lnTo>
                      <a:pt x="118" y="54"/>
                    </a:lnTo>
                    <a:lnTo>
                      <a:pt x="118" y="56"/>
                    </a:lnTo>
                    <a:lnTo>
                      <a:pt x="116" y="58"/>
                    </a:lnTo>
                    <a:lnTo>
                      <a:pt x="116" y="68"/>
                    </a:lnTo>
                    <a:lnTo>
                      <a:pt x="114" y="76"/>
                    </a:lnTo>
                    <a:lnTo>
                      <a:pt x="110" y="84"/>
                    </a:lnTo>
                    <a:lnTo>
                      <a:pt x="108" y="88"/>
                    </a:lnTo>
                    <a:lnTo>
                      <a:pt x="102" y="90"/>
                    </a:lnTo>
                    <a:lnTo>
                      <a:pt x="96" y="92"/>
                    </a:lnTo>
                    <a:lnTo>
                      <a:pt x="94" y="92"/>
                    </a:lnTo>
                    <a:lnTo>
                      <a:pt x="92" y="90"/>
                    </a:lnTo>
                    <a:lnTo>
                      <a:pt x="92" y="86"/>
                    </a:lnTo>
                    <a:lnTo>
                      <a:pt x="90" y="78"/>
                    </a:lnTo>
                    <a:lnTo>
                      <a:pt x="90" y="72"/>
                    </a:lnTo>
                    <a:lnTo>
                      <a:pt x="88" y="68"/>
                    </a:lnTo>
                    <a:lnTo>
                      <a:pt x="88" y="62"/>
                    </a:lnTo>
                    <a:lnTo>
                      <a:pt x="88" y="58"/>
                    </a:lnTo>
                    <a:lnTo>
                      <a:pt x="88" y="54"/>
                    </a:lnTo>
                    <a:lnTo>
                      <a:pt x="88" y="52"/>
                    </a:lnTo>
                    <a:lnTo>
                      <a:pt x="88" y="50"/>
                    </a:lnTo>
                    <a:lnTo>
                      <a:pt x="88" y="38"/>
                    </a:lnTo>
                    <a:lnTo>
                      <a:pt x="88" y="34"/>
                    </a:lnTo>
                    <a:lnTo>
                      <a:pt x="88" y="30"/>
                    </a:lnTo>
                    <a:lnTo>
                      <a:pt x="88" y="24"/>
                    </a:lnTo>
                    <a:lnTo>
                      <a:pt x="84" y="16"/>
                    </a:lnTo>
                    <a:lnTo>
                      <a:pt x="82" y="10"/>
                    </a:lnTo>
                    <a:lnTo>
                      <a:pt x="80" y="6"/>
                    </a:lnTo>
                    <a:lnTo>
                      <a:pt x="76" y="2"/>
                    </a:lnTo>
                    <a:lnTo>
                      <a:pt x="72" y="0"/>
                    </a:lnTo>
                    <a:lnTo>
                      <a:pt x="66" y="0"/>
                    </a:lnTo>
                    <a:lnTo>
                      <a:pt x="60" y="2"/>
                    </a:lnTo>
                    <a:lnTo>
                      <a:pt x="58" y="6"/>
                    </a:lnTo>
                    <a:lnTo>
                      <a:pt x="54" y="12"/>
                    </a:lnTo>
                    <a:lnTo>
                      <a:pt x="52" y="16"/>
                    </a:lnTo>
                    <a:lnTo>
                      <a:pt x="52" y="20"/>
                    </a:lnTo>
                    <a:lnTo>
                      <a:pt x="52" y="30"/>
                    </a:lnTo>
                    <a:lnTo>
                      <a:pt x="50" y="34"/>
                    </a:lnTo>
                    <a:lnTo>
                      <a:pt x="50" y="40"/>
                    </a:lnTo>
                    <a:lnTo>
                      <a:pt x="46" y="46"/>
                    </a:lnTo>
                    <a:lnTo>
                      <a:pt x="42" y="48"/>
                    </a:lnTo>
                    <a:lnTo>
                      <a:pt x="30" y="54"/>
                    </a:lnTo>
                    <a:lnTo>
                      <a:pt x="26" y="60"/>
                    </a:lnTo>
                    <a:lnTo>
                      <a:pt x="22" y="64"/>
                    </a:lnTo>
                    <a:lnTo>
                      <a:pt x="16" y="76"/>
                    </a:lnTo>
                    <a:lnTo>
                      <a:pt x="12" y="84"/>
                    </a:lnTo>
                    <a:lnTo>
                      <a:pt x="10" y="90"/>
                    </a:lnTo>
                    <a:lnTo>
                      <a:pt x="8" y="98"/>
                    </a:lnTo>
                    <a:lnTo>
                      <a:pt x="8" y="106"/>
                    </a:lnTo>
                    <a:lnTo>
                      <a:pt x="8" y="134"/>
                    </a:lnTo>
                    <a:lnTo>
                      <a:pt x="2" y="154"/>
                    </a:lnTo>
                    <a:lnTo>
                      <a:pt x="0" y="168"/>
                    </a:lnTo>
                    <a:lnTo>
                      <a:pt x="0" y="176"/>
                    </a:lnTo>
                    <a:lnTo>
                      <a:pt x="2" y="180"/>
                    </a:lnTo>
                    <a:lnTo>
                      <a:pt x="2" y="182"/>
                    </a:lnTo>
                    <a:lnTo>
                      <a:pt x="4" y="186"/>
                    </a:lnTo>
                    <a:lnTo>
                      <a:pt x="8" y="192"/>
                    </a:lnTo>
                    <a:lnTo>
                      <a:pt x="12" y="204"/>
                    </a:lnTo>
                    <a:lnTo>
                      <a:pt x="16" y="220"/>
                    </a:lnTo>
                    <a:lnTo>
                      <a:pt x="20" y="238"/>
                    </a:lnTo>
                    <a:lnTo>
                      <a:pt x="22" y="256"/>
                    </a:lnTo>
                    <a:lnTo>
                      <a:pt x="24" y="274"/>
                    </a:lnTo>
                    <a:lnTo>
                      <a:pt x="26" y="288"/>
                    </a:lnTo>
                    <a:lnTo>
                      <a:pt x="30" y="296"/>
                    </a:lnTo>
                    <a:lnTo>
                      <a:pt x="30" y="298"/>
                    </a:lnTo>
                    <a:lnTo>
                      <a:pt x="32" y="298"/>
                    </a:lnTo>
                    <a:lnTo>
                      <a:pt x="34" y="300"/>
                    </a:lnTo>
                    <a:lnTo>
                      <a:pt x="36" y="302"/>
                    </a:lnTo>
                    <a:lnTo>
                      <a:pt x="42" y="308"/>
                    </a:lnTo>
                    <a:lnTo>
                      <a:pt x="46" y="310"/>
                    </a:lnTo>
                    <a:lnTo>
                      <a:pt x="50" y="310"/>
                    </a:lnTo>
                    <a:lnTo>
                      <a:pt x="58" y="308"/>
                    </a:lnTo>
                    <a:lnTo>
                      <a:pt x="64" y="306"/>
                    </a:lnTo>
                    <a:lnTo>
                      <a:pt x="122" y="280"/>
                    </a:lnTo>
                    <a:lnTo>
                      <a:pt x="124" y="270"/>
                    </a:lnTo>
                    <a:lnTo>
                      <a:pt x="130" y="258"/>
                    </a:lnTo>
                    <a:lnTo>
                      <a:pt x="134" y="232"/>
                    </a:lnTo>
                    <a:lnTo>
                      <a:pt x="138" y="210"/>
                    </a:lnTo>
                    <a:lnTo>
                      <a:pt x="140" y="198"/>
                    </a:lnTo>
                    <a:lnTo>
                      <a:pt x="138" y="180"/>
                    </a:lnTo>
                    <a:lnTo>
                      <a:pt x="140" y="176"/>
                    </a:lnTo>
                    <a:lnTo>
                      <a:pt x="144" y="172"/>
                    </a:lnTo>
                    <a:lnTo>
                      <a:pt x="148" y="168"/>
                    </a:lnTo>
                    <a:lnTo>
                      <a:pt x="152" y="168"/>
                    </a:lnTo>
                    <a:lnTo>
                      <a:pt x="156" y="166"/>
                    </a:lnTo>
                    <a:lnTo>
                      <a:pt x="162" y="166"/>
                    </a:lnTo>
                    <a:lnTo>
                      <a:pt x="164" y="162"/>
                    </a:lnTo>
                    <a:lnTo>
                      <a:pt x="166" y="162"/>
                    </a:lnTo>
                    <a:lnTo>
                      <a:pt x="170" y="158"/>
                    </a:lnTo>
                    <a:lnTo>
                      <a:pt x="174" y="154"/>
                    </a:lnTo>
                    <a:lnTo>
                      <a:pt x="180" y="148"/>
                    </a:lnTo>
                    <a:lnTo>
                      <a:pt x="184" y="144"/>
                    </a:lnTo>
                    <a:lnTo>
                      <a:pt x="186" y="140"/>
                    </a:lnTo>
                    <a:lnTo>
                      <a:pt x="188" y="134"/>
                    </a:lnTo>
                    <a:lnTo>
                      <a:pt x="192" y="132"/>
                    </a:lnTo>
                    <a:lnTo>
                      <a:pt x="192" y="130"/>
                    </a:lnTo>
                    <a:lnTo>
                      <a:pt x="196" y="126"/>
                    </a:lnTo>
                    <a:lnTo>
                      <a:pt x="196" y="124"/>
                    </a:lnTo>
                    <a:lnTo>
                      <a:pt x="198" y="120"/>
                    </a:lnTo>
                    <a:lnTo>
                      <a:pt x="198" y="118"/>
                    </a:lnTo>
                    <a:lnTo>
                      <a:pt x="202" y="114"/>
                    </a:lnTo>
                    <a:lnTo>
                      <a:pt x="204" y="110"/>
                    </a:lnTo>
                    <a:lnTo>
                      <a:pt x="212" y="102"/>
                    </a:lnTo>
                    <a:lnTo>
                      <a:pt x="214" y="98"/>
                    </a:lnTo>
                    <a:lnTo>
                      <a:pt x="218" y="84"/>
                    </a:lnTo>
                    <a:lnTo>
                      <a:pt x="220" y="84"/>
                    </a:lnTo>
                    <a:lnTo>
                      <a:pt x="220" y="80"/>
                    </a:lnTo>
                    <a:lnTo>
                      <a:pt x="220" y="76"/>
                    </a:lnTo>
                    <a:lnTo>
                      <a:pt x="220" y="74"/>
                    </a:lnTo>
                    <a:lnTo>
                      <a:pt x="224" y="72"/>
                    </a:lnTo>
                    <a:lnTo>
                      <a:pt x="224" y="64"/>
                    </a:lnTo>
                    <a:lnTo>
                      <a:pt x="224" y="56"/>
                    </a:lnTo>
                    <a:lnTo>
                      <a:pt x="224" y="56"/>
                    </a:lnTo>
                    <a:close/>
                    <a:moveTo>
                      <a:pt x="52" y="102"/>
                    </a:moveTo>
                    <a:lnTo>
                      <a:pt x="52" y="102"/>
                    </a:lnTo>
                    <a:lnTo>
                      <a:pt x="52" y="112"/>
                    </a:lnTo>
                    <a:lnTo>
                      <a:pt x="50" y="118"/>
                    </a:lnTo>
                    <a:lnTo>
                      <a:pt x="50" y="124"/>
                    </a:lnTo>
                    <a:lnTo>
                      <a:pt x="48" y="126"/>
                    </a:lnTo>
                    <a:lnTo>
                      <a:pt x="48" y="126"/>
                    </a:lnTo>
                    <a:lnTo>
                      <a:pt x="46" y="124"/>
                    </a:lnTo>
                    <a:lnTo>
                      <a:pt x="44" y="120"/>
                    </a:lnTo>
                    <a:lnTo>
                      <a:pt x="44" y="114"/>
                    </a:lnTo>
                    <a:lnTo>
                      <a:pt x="42" y="108"/>
                    </a:lnTo>
                    <a:lnTo>
                      <a:pt x="44" y="102"/>
                    </a:lnTo>
                    <a:lnTo>
                      <a:pt x="46" y="98"/>
                    </a:lnTo>
                    <a:lnTo>
                      <a:pt x="48" y="84"/>
                    </a:lnTo>
                    <a:lnTo>
                      <a:pt x="50" y="82"/>
                    </a:lnTo>
                    <a:lnTo>
                      <a:pt x="50" y="82"/>
                    </a:lnTo>
                    <a:lnTo>
                      <a:pt x="52" y="84"/>
                    </a:lnTo>
                    <a:lnTo>
                      <a:pt x="52" y="86"/>
                    </a:lnTo>
                    <a:lnTo>
                      <a:pt x="52" y="102"/>
                    </a:lnTo>
                    <a:lnTo>
                      <a:pt x="52" y="102"/>
                    </a:lnTo>
                    <a:close/>
                  </a:path>
                </a:pathLst>
              </a:custGeom>
              <a:solidFill>
                <a:schemeClr val="tx1">
                  <a:lumMod val="85000"/>
                  <a:lumOff val="15000"/>
                </a:schemeClr>
              </a:solidFill>
              <a:ln w="9525">
                <a:noFill/>
                <a:round/>
                <a:headEnd/>
                <a:tailEnd/>
              </a:ln>
            </p:spPr>
            <p:txBody>
              <a:bodyPr/>
              <a:lstStyle/>
              <a:p>
                <a:pPr fontAlgn="auto">
                  <a:spcBef>
                    <a:spcPts val="0"/>
                  </a:spcBef>
                  <a:spcAft>
                    <a:spcPts val="0"/>
                  </a:spcAft>
                  <a:defRPr/>
                </a:pPr>
                <a:endParaRPr lang="da-DK">
                  <a:latin typeface="+mn-lt"/>
                </a:endParaRPr>
              </a:p>
            </p:txBody>
          </p:sp>
          <p:sp>
            <p:nvSpPr>
              <p:cNvPr id="60" name="Freeform 146"/>
              <p:cNvSpPr>
                <a:spLocks/>
              </p:cNvSpPr>
              <p:nvPr/>
            </p:nvSpPr>
            <p:spPr bwMode="auto">
              <a:xfrm>
                <a:off x="4020171" y="4025573"/>
                <a:ext cx="288281" cy="381733"/>
              </a:xfrm>
              <a:custGeom>
                <a:avLst/>
                <a:gdLst>
                  <a:gd name="T0" fmla="*/ 2147483647 w 212"/>
                  <a:gd name="T1" fmla="*/ 0 h 298"/>
                  <a:gd name="T2" fmla="*/ 2147483647 w 212"/>
                  <a:gd name="T3" fmla="*/ 0 h 298"/>
                  <a:gd name="T4" fmla="*/ 2147483647 w 212"/>
                  <a:gd name="T5" fmla="*/ 2147483647 h 298"/>
                  <a:gd name="T6" fmla="*/ 2147483647 w 212"/>
                  <a:gd name="T7" fmla="*/ 2147483647 h 298"/>
                  <a:gd name="T8" fmla="*/ 2147483647 w 212"/>
                  <a:gd name="T9" fmla="*/ 2147483647 h 298"/>
                  <a:gd name="T10" fmla="*/ 2147483647 w 212"/>
                  <a:gd name="T11" fmla="*/ 2147483647 h 298"/>
                  <a:gd name="T12" fmla="*/ 2147483647 w 212"/>
                  <a:gd name="T13" fmla="*/ 2147483647 h 298"/>
                  <a:gd name="T14" fmla="*/ 2147483647 w 212"/>
                  <a:gd name="T15" fmla="*/ 2147483647 h 298"/>
                  <a:gd name="T16" fmla="*/ 2147483647 w 212"/>
                  <a:gd name="T17" fmla="*/ 2147483647 h 298"/>
                  <a:gd name="T18" fmla="*/ 2147483647 w 212"/>
                  <a:gd name="T19" fmla="*/ 2147483647 h 298"/>
                  <a:gd name="T20" fmla="*/ 2147483647 w 212"/>
                  <a:gd name="T21" fmla="*/ 2147483647 h 298"/>
                  <a:gd name="T22" fmla="*/ 2147483647 w 212"/>
                  <a:gd name="T23" fmla="*/ 2147483647 h 298"/>
                  <a:gd name="T24" fmla="*/ 2147483647 w 212"/>
                  <a:gd name="T25" fmla="*/ 2147483647 h 298"/>
                  <a:gd name="T26" fmla="*/ 2147483647 w 212"/>
                  <a:gd name="T27" fmla="*/ 2147483647 h 298"/>
                  <a:gd name="T28" fmla="*/ 2147483647 w 212"/>
                  <a:gd name="T29" fmla="*/ 2147483647 h 298"/>
                  <a:gd name="T30" fmla="*/ 2147483647 w 212"/>
                  <a:gd name="T31" fmla="*/ 2147483647 h 298"/>
                  <a:gd name="T32" fmla="*/ 2147483647 w 212"/>
                  <a:gd name="T33" fmla="*/ 2147483647 h 298"/>
                  <a:gd name="T34" fmla="*/ 2147483647 w 212"/>
                  <a:gd name="T35" fmla="*/ 2147483647 h 298"/>
                  <a:gd name="T36" fmla="*/ 2147483647 w 212"/>
                  <a:gd name="T37" fmla="*/ 2147483647 h 298"/>
                  <a:gd name="T38" fmla="*/ 2147483647 w 212"/>
                  <a:gd name="T39" fmla="*/ 2147483647 h 298"/>
                  <a:gd name="T40" fmla="*/ 2147483647 w 212"/>
                  <a:gd name="T41" fmla="*/ 2147483647 h 298"/>
                  <a:gd name="T42" fmla="*/ 2147483647 w 212"/>
                  <a:gd name="T43" fmla="*/ 2147483647 h 298"/>
                  <a:gd name="T44" fmla="*/ 2147483647 w 212"/>
                  <a:gd name="T45" fmla="*/ 2147483647 h 298"/>
                  <a:gd name="T46" fmla="*/ 2147483647 w 212"/>
                  <a:gd name="T47" fmla="*/ 2147483647 h 298"/>
                  <a:gd name="T48" fmla="*/ 2147483647 w 212"/>
                  <a:gd name="T49" fmla="*/ 2147483647 h 298"/>
                  <a:gd name="T50" fmla="*/ 2147483647 w 212"/>
                  <a:gd name="T51" fmla="*/ 2147483647 h 298"/>
                  <a:gd name="T52" fmla="*/ 2147483647 w 212"/>
                  <a:gd name="T53" fmla="*/ 2147483647 h 298"/>
                  <a:gd name="T54" fmla="*/ 0 w 212"/>
                  <a:gd name="T55" fmla="*/ 2147483647 h 298"/>
                  <a:gd name="T56" fmla="*/ 0 w 212"/>
                  <a:gd name="T57" fmla="*/ 2147483647 h 298"/>
                  <a:gd name="T58" fmla="*/ 2147483647 w 212"/>
                  <a:gd name="T59" fmla="*/ 2147483647 h 298"/>
                  <a:gd name="T60" fmla="*/ 2147483647 w 212"/>
                  <a:gd name="T61" fmla="*/ 2147483647 h 298"/>
                  <a:gd name="T62" fmla="*/ 2147483647 w 212"/>
                  <a:gd name="T63" fmla="*/ 2147483647 h 298"/>
                  <a:gd name="T64" fmla="*/ 2147483647 w 212"/>
                  <a:gd name="T65" fmla="*/ 2147483647 h 298"/>
                  <a:gd name="T66" fmla="*/ 2147483647 w 212"/>
                  <a:gd name="T67" fmla="*/ 2147483647 h 298"/>
                  <a:gd name="T68" fmla="*/ 2147483647 w 212"/>
                  <a:gd name="T69" fmla="*/ 2147483647 h 298"/>
                  <a:gd name="T70" fmla="*/ 2147483647 w 212"/>
                  <a:gd name="T71" fmla="*/ 2147483647 h 298"/>
                  <a:gd name="T72" fmla="*/ 2147483647 w 212"/>
                  <a:gd name="T73" fmla="*/ 2147483647 h 298"/>
                  <a:gd name="T74" fmla="*/ 2147483647 w 212"/>
                  <a:gd name="T75" fmla="*/ 2147483647 h 298"/>
                  <a:gd name="T76" fmla="*/ 2147483647 w 212"/>
                  <a:gd name="T77" fmla="*/ 2147483647 h 298"/>
                  <a:gd name="T78" fmla="*/ 2147483647 w 212"/>
                  <a:gd name="T79" fmla="*/ 2147483647 h 298"/>
                  <a:gd name="T80" fmla="*/ 2147483647 w 212"/>
                  <a:gd name="T81" fmla="*/ 2147483647 h 298"/>
                  <a:gd name="T82" fmla="*/ 2147483647 w 212"/>
                  <a:gd name="T83" fmla="*/ 2147483647 h 298"/>
                  <a:gd name="T84" fmla="*/ 2147483647 w 212"/>
                  <a:gd name="T85" fmla="*/ 2147483647 h 298"/>
                  <a:gd name="T86" fmla="*/ 2147483647 w 212"/>
                  <a:gd name="T87" fmla="*/ 2147483647 h 298"/>
                  <a:gd name="T88" fmla="*/ 2147483647 w 212"/>
                  <a:gd name="T89" fmla="*/ 2147483647 h 298"/>
                  <a:gd name="T90" fmla="*/ 2147483647 w 212"/>
                  <a:gd name="T91" fmla="*/ 2147483647 h 298"/>
                  <a:gd name="T92" fmla="*/ 2147483647 w 212"/>
                  <a:gd name="T93" fmla="*/ 2147483647 h 298"/>
                  <a:gd name="T94" fmla="*/ 2147483647 w 212"/>
                  <a:gd name="T95" fmla="*/ 2147483647 h 298"/>
                  <a:gd name="T96" fmla="*/ 2147483647 w 212"/>
                  <a:gd name="T97" fmla="*/ 2147483647 h 298"/>
                  <a:gd name="T98" fmla="*/ 2147483647 w 212"/>
                  <a:gd name="T99" fmla="*/ 2147483647 h 298"/>
                  <a:gd name="T100" fmla="*/ 2147483647 w 212"/>
                  <a:gd name="T101" fmla="*/ 2147483647 h 298"/>
                  <a:gd name="T102" fmla="*/ 2147483647 w 212"/>
                  <a:gd name="T103" fmla="*/ 2147483647 h 298"/>
                  <a:gd name="T104" fmla="*/ 2147483647 w 212"/>
                  <a:gd name="T105" fmla="*/ 2147483647 h 298"/>
                  <a:gd name="T106" fmla="*/ 2147483647 w 212"/>
                  <a:gd name="T107" fmla="*/ 2147483647 h 298"/>
                  <a:gd name="T108" fmla="*/ 2147483647 w 212"/>
                  <a:gd name="T109" fmla="*/ 2147483647 h 298"/>
                  <a:gd name="T110" fmla="*/ 2147483647 w 212"/>
                  <a:gd name="T111" fmla="*/ 2147483647 h 298"/>
                  <a:gd name="T112" fmla="*/ 2147483647 w 212"/>
                  <a:gd name="T113" fmla="*/ 0 h 298"/>
                  <a:gd name="T114" fmla="*/ 2147483647 w 212"/>
                  <a:gd name="T115" fmla="*/ 0 h 29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12"/>
                  <a:gd name="T175" fmla="*/ 0 h 298"/>
                  <a:gd name="T176" fmla="*/ 212 w 212"/>
                  <a:gd name="T177" fmla="*/ 298 h 298"/>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12" h="298">
                    <a:moveTo>
                      <a:pt x="162" y="0"/>
                    </a:moveTo>
                    <a:lnTo>
                      <a:pt x="162" y="0"/>
                    </a:lnTo>
                    <a:lnTo>
                      <a:pt x="160" y="8"/>
                    </a:lnTo>
                    <a:lnTo>
                      <a:pt x="154" y="20"/>
                    </a:lnTo>
                    <a:lnTo>
                      <a:pt x="144" y="42"/>
                    </a:lnTo>
                    <a:lnTo>
                      <a:pt x="138" y="52"/>
                    </a:lnTo>
                    <a:lnTo>
                      <a:pt x="132" y="64"/>
                    </a:lnTo>
                    <a:lnTo>
                      <a:pt x="124" y="74"/>
                    </a:lnTo>
                    <a:lnTo>
                      <a:pt x="116" y="84"/>
                    </a:lnTo>
                    <a:lnTo>
                      <a:pt x="106" y="92"/>
                    </a:lnTo>
                    <a:lnTo>
                      <a:pt x="96" y="100"/>
                    </a:lnTo>
                    <a:lnTo>
                      <a:pt x="88" y="104"/>
                    </a:lnTo>
                    <a:lnTo>
                      <a:pt x="82" y="106"/>
                    </a:lnTo>
                    <a:lnTo>
                      <a:pt x="78" y="108"/>
                    </a:lnTo>
                    <a:lnTo>
                      <a:pt x="70" y="108"/>
                    </a:lnTo>
                    <a:lnTo>
                      <a:pt x="66" y="108"/>
                    </a:lnTo>
                    <a:lnTo>
                      <a:pt x="58" y="104"/>
                    </a:lnTo>
                    <a:lnTo>
                      <a:pt x="54" y="102"/>
                    </a:lnTo>
                    <a:lnTo>
                      <a:pt x="40" y="42"/>
                    </a:lnTo>
                    <a:lnTo>
                      <a:pt x="34" y="44"/>
                    </a:lnTo>
                    <a:lnTo>
                      <a:pt x="26" y="48"/>
                    </a:lnTo>
                    <a:lnTo>
                      <a:pt x="20" y="54"/>
                    </a:lnTo>
                    <a:lnTo>
                      <a:pt x="12" y="62"/>
                    </a:lnTo>
                    <a:lnTo>
                      <a:pt x="8" y="66"/>
                    </a:lnTo>
                    <a:lnTo>
                      <a:pt x="6" y="72"/>
                    </a:lnTo>
                    <a:lnTo>
                      <a:pt x="4" y="76"/>
                    </a:lnTo>
                    <a:lnTo>
                      <a:pt x="2" y="84"/>
                    </a:lnTo>
                    <a:lnTo>
                      <a:pt x="0" y="88"/>
                    </a:lnTo>
                    <a:lnTo>
                      <a:pt x="0" y="96"/>
                    </a:lnTo>
                    <a:lnTo>
                      <a:pt x="4" y="116"/>
                    </a:lnTo>
                    <a:lnTo>
                      <a:pt x="10" y="144"/>
                    </a:lnTo>
                    <a:lnTo>
                      <a:pt x="24" y="210"/>
                    </a:lnTo>
                    <a:lnTo>
                      <a:pt x="42" y="294"/>
                    </a:lnTo>
                    <a:lnTo>
                      <a:pt x="50" y="294"/>
                    </a:lnTo>
                    <a:lnTo>
                      <a:pt x="66" y="296"/>
                    </a:lnTo>
                    <a:lnTo>
                      <a:pt x="92" y="298"/>
                    </a:lnTo>
                    <a:lnTo>
                      <a:pt x="106" y="298"/>
                    </a:lnTo>
                    <a:lnTo>
                      <a:pt x="120" y="298"/>
                    </a:lnTo>
                    <a:lnTo>
                      <a:pt x="136" y="298"/>
                    </a:lnTo>
                    <a:lnTo>
                      <a:pt x="150" y="296"/>
                    </a:lnTo>
                    <a:lnTo>
                      <a:pt x="164" y="292"/>
                    </a:lnTo>
                    <a:lnTo>
                      <a:pt x="178" y="288"/>
                    </a:lnTo>
                    <a:lnTo>
                      <a:pt x="188" y="280"/>
                    </a:lnTo>
                    <a:lnTo>
                      <a:pt x="192" y="276"/>
                    </a:lnTo>
                    <a:lnTo>
                      <a:pt x="196" y="272"/>
                    </a:lnTo>
                    <a:lnTo>
                      <a:pt x="202" y="268"/>
                    </a:lnTo>
                    <a:lnTo>
                      <a:pt x="204" y="262"/>
                    </a:lnTo>
                    <a:lnTo>
                      <a:pt x="206" y="256"/>
                    </a:lnTo>
                    <a:lnTo>
                      <a:pt x="208" y="248"/>
                    </a:lnTo>
                    <a:lnTo>
                      <a:pt x="212" y="226"/>
                    </a:lnTo>
                    <a:lnTo>
                      <a:pt x="212" y="206"/>
                    </a:lnTo>
                    <a:lnTo>
                      <a:pt x="212" y="194"/>
                    </a:lnTo>
                    <a:lnTo>
                      <a:pt x="212" y="184"/>
                    </a:lnTo>
                    <a:lnTo>
                      <a:pt x="210" y="178"/>
                    </a:lnTo>
                    <a:lnTo>
                      <a:pt x="208" y="176"/>
                    </a:lnTo>
                    <a:lnTo>
                      <a:pt x="206" y="174"/>
                    </a:lnTo>
                    <a:lnTo>
                      <a:pt x="162" y="0"/>
                    </a:lnTo>
                    <a:close/>
                  </a:path>
                </a:pathLst>
              </a:custGeom>
              <a:solidFill>
                <a:srgbClr val="FFFFFF"/>
              </a:solidFill>
              <a:ln w="9525">
                <a:noFill/>
                <a:round/>
                <a:headEnd/>
                <a:tailEnd/>
              </a:ln>
            </p:spPr>
            <p:txBody>
              <a:bodyPr/>
              <a:lstStyle/>
              <a:p>
                <a:endParaRPr lang="en-US"/>
              </a:p>
            </p:txBody>
          </p:sp>
          <p:sp>
            <p:nvSpPr>
              <p:cNvPr id="61" name="Freeform 147"/>
              <p:cNvSpPr>
                <a:spLocks/>
              </p:cNvSpPr>
              <p:nvPr/>
            </p:nvSpPr>
            <p:spPr bwMode="auto">
              <a:xfrm>
                <a:off x="3455416" y="2720612"/>
                <a:ext cx="470263" cy="1150434"/>
              </a:xfrm>
              <a:custGeom>
                <a:avLst/>
                <a:gdLst/>
                <a:ahLst/>
                <a:cxnLst>
                  <a:cxn ang="0">
                    <a:pos x="344" y="146"/>
                  </a:cxn>
                  <a:cxn ang="0">
                    <a:pos x="326" y="108"/>
                  </a:cxn>
                  <a:cxn ang="0">
                    <a:pos x="306" y="64"/>
                  </a:cxn>
                  <a:cxn ang="0">
                    <a:pos x="282" y="38"/>
                  </a:cxn>
                  <a:cxn ang="0">
                    <a:pos x="250" y="20"/>
                  </a:cxn>
                  <a:cxn ang="0">
                    <a:pos x="214" y="6"/>
                  </a:cxn>
                  <a:cxn ang="0">
                    <a:pos x="170" y="0"/>
                  </a:cxn>
                  <a:cxn ang="0">
                    <a:pos x="146" y="6"/>
                  </a:cxn>
                  <a:cxn ang="0">
                    <a:pos x="128" y="20"/>
                  </a:cxn>
                  <a:cxn ang="0">
                    <a:pos x="104" y="38"/>
                  </a:cxn>
                  <a:cxn ang="0">
                    <a:pos x="84" y="58"/>
                  </a:cxn>
                  <a:cxn ang="0">
                    <a:pos x="72" y="84"/>
                  </a:cxn>
                  <a:cxn ang="0">
                    <a:pos x="54" y="108"/>
                  </a:cxn>
                  <a:cxn ang="0">
                    <a:pos x="46" y="134"/>
                  </a:cxn>
                  <a:cxn ang="0">
                    <a:pos x="46" y="158"/>
                  </a:cxn>
                  <a:cxn ang="0">
                    <a:pos x="42" y="210"/>
                  </a:cxn>
                  <a:cxn ang="0">
                    <a:pos x="36" y="262"/>
                  </a:cxn>
                  <a:cxn ang="0">
                    <a:pos x="28" y="292"/>
                  </a:cxn>
                  <a:cxn ang="0">
                    <a:pos x="26" y="296"/>
                  </a:cxn>
                  <a:cxn ang="0">
                    <a:pos x="14" y="320"/>
                  </a:cxn>
                  <a:cxn ang="0">
                    <a:pos x="0" y="332"/>
                  </a:cxn>
                  <a:cxn ang="0">
                    <a:pos x="14" y="376"/>
                  </a:cxn>
                  <a:cxn ang="0">
                    <a:pos x="20" y="438"/>
                  </a:cxn>
                  <a:cxn ang="0">
                    <a:pos x="26" y="526"/>
                  </a:cxn>
                  <a:cxn ang="0">
                    <a:pos x="44" y="546"/>
                  </a:cxn>
                  <a:cxn ang="0">
                    <a:pos x="42" y="592"/>
                  </a:cxn>
                  <a:cxn ang="0">
                    <a:pos x="60" y="612"/>
                  </a:cxn>
                  <a:cxn ang="0">
                    <a:pos x="88" y="666"/>
                  </a:cxn>
                  <a:cxn ang="0">
                    <a:pos x="136" y="728"/>
                  </a:cxn>
                  <a:cxn ang="0">
                    <a:pos x="194" y="874"/>
                  </a:cxn>
                  <a:cxn ang="0">
                    <a:pos x="204" y="892"/>
                  </a:cxn>
                  <a:cxn ang="0">
                    <a:pos x="216" y="898"/>
                  </a:cxn>
                  <a:cxn ang="0">
                    <a:pos x="258" y="690"/>
                  </a:cxn>
                  <a:cxn ang="0">
                    <a:pos x="264" y="658"/>
                  </a:cxn>
                  <a:cxn ang="0">
                    <a:pos x="276" y="640"/>
                  </a:cxn>
                  <a:cxn ang="0">
                    <a:pos x="282" y="626"/>
                  </a:cxn>
                  <a:cxn ang="0">
                    <a:pos x="282" y="590"/>
                  </a:cxn>
                  <a:cxn ang="0">
                    <a:pos x="244" y="476"/>
                  </a:cxn>
                  <a:cxn ang="0">
                    <a:pos x="258" y="472"/>
                  </a:cxn>
                  <a:cxn ang="0">
                    <a:pos x="270" y="464"/>
                  </a:cxn>
                  <a:cxn ang="0">
                    <a:pos x="318" y="382"/>
                  </a:cxn>
                  <a:cxn ang="0">
                    <a:pos x="332" y="350"/>
                  </a:cxn>
                  <a:cxn ang="0">
                    <a:pos x="336" y="306"/>
                  </a:cxn>
                  <a:cxn ang="0">
                    <a:pos x="350" y="236"/>
                  </a:cxn>
                  <a:cxn ang="0">
                    <a:pos x="350" y="178"/>
                  </a:cxn>
                  <a:cxn ang="0">
                    <a:pos x="344" y="146"/>
                  </a:cxn>
                  <a:cxn ang="0">
                    <a:pos x="344" y="146"/>
                  </a:cxn>
                </a:cxnLst>
                <a:rect l="0" t="0" r="r" b="b"/>
                <a:pathLst>
                  <a:path w="350" h="898">
                    <a:moveTo>
                      <a:pt x="344" y="146"/>
                    </a:moveTo>
                    <a:lnTo>
                      <a:pt x="326" y="108"/>
                    </a:lnTo>
                    <a:lnTo>
                      <a:pt x="306" y="64"/>
                    </a:lnTo>
                    <a:lnTo>
                      <a:pt x="282" y="38"/>
                    </a:lnTo>
                    <a:lnTo>
                      <a:pt x="250" y="20"/>
                    </a:lnTo>
                    <a:lnTo>
                      <a:pt x="214" y="6"/>
                    </a:lnTo>
                    <a:lnTo>
                      <a:pt x="170" y="0"/>
                    </a:lnTo>
                    <a:lnTo>
                      <a:pt x="146" y="6"/>
                    </a:lnTo>
                    <a:lnTo>
                      <a:pt x="128" y="20"/>
                    </a:lnTo>
                    <a:lnTo>
                      <a:pt x="104" y="38"/>
                    </a:lnTo>
                    <a:lnTo>
                      <a:pt x="84" y="58"/>
                    </a:lnTo>
                    <a:lnTo>
                      <a:pt x="72" y="84"/>
                    </a:lnTo>
                    <a:lnTo>
                      <a:pt x="54" y="108"/>
                    </a:lnTo>
                    <a:lnTo>
                      <a:pt x="46" y="134"/>
                    </a:lnTo>
                    <a:lnTo>
                      <a:pt x="46" y="158"/>
                    </a:lnTo>
                    <a:lnTo>
                      <a:pt x="42" y="210"/>
                    </a:lnTo>
                    <a:lnTo>
                      <a:pt x="36" y="262"/>
                    </a:lnTo>
                    <a:lnTo>
                      <a:pt x="28" y="292"/>
                    </a:lnTo>
                    <a:lnTo>
                      <a:pt x="26" y="296"/>
                    </a:lnTo>
                    <a:lnTo>
                      <a:pt x="14" y="320"/>
                    </a:lnTo>
                    <a:lnTo>
                      <a:pt x="0" y="332"/>
                    </a:lnTo>
                    <a:lnTo>
                      <a:pt x="14" y="376"/>
                    </a:lnTo>
                    <a:lnTo>
                      <a:pt x="20" y="438"/>
                    </a:lnTo>
                    <a:lnTo>
                      <a:pt x="26" y="526"/>
                    </a:lnTo>
                    <a:lnTo>
                      <a:pt x="44" y="546"/>
                    </a:lnTo>
                    <a:lnTo>
                      <a:pt x="42" y="592"/>
                    </a:lnTo>
                    <a:lnTo>
                      <a:pt x="60" y="612"/>
                    </a:lnTo>
                    <a:lnTo>
                      <a:pt x="88" y="666"/>
                    </a:lnTo>
                    <a:lnTo>
                      <a:pt x="136" y="728"/>
                    </a:lnTo>
                    <a:lnTo>
                      <a:pt x="194" y="874"/>
                    </a:lnTo>
                    <a:lnTo>
                      <a:pt x="204" y="892"/>
                    </a:lnTo>
                    <a:lnTo>
                      <a:pt x="216" y="898"/>
                    </a:lnTo>
                    <a:lnTo>
                      <a:pt x="258" y="690"/>
                    </a:lnTo>
                    <a:lnTo>
                      <a:pt x="264" y="658"/>
                    </a:lnTo>
                    <a:lnTo>
                      <a:pt x="276" y="640"/>
                    </a:lnTo>
                    <a:lnTo>
                      <a:pt x="282" y="626"/>
                    </a:lnTo>
                    <a:lnTo>
                      <a:pt x="282" y="590"/>
                    </a:lnTo>
                    <a:lnTo>
                      <a:pt x="244" y="476"/>
                    </a:lnTo>
                    <a:lnTo>
                      <a:pt x="258" y="472"/>
                    </a:lnTo>
                    <a:lnTo>
                      <a:pt x="270" y="464"/>
                    </a:lnTo>
                    <a:lnTo>
                      <a:pt x="318" y="382"/>
                    </a:lnTo>
                    <a:lnTo>
                      <a:pt x="332" y="350"/>
                    </a:lnTo>
                    <a:lnTo>
                      <a:pt x="336" y="306"/>
                    </a:lnTo>
                    <a:lnTo>
                      <a:pt x="350" y="236"/>
                    </a:lnTo>
                    <a:lnTo>
                      <a:pt x="350" y="178"/>
                    </a:lnTo>
                    <a:lnTo>
                      <a:pt x="344" y="146"/>
                    </a:lnTo>
                    <a:lnTo>
                      <a:pt x="344" y="146"/>
                    </a:lnTo>
                    <a:close/>
                  </a:path>
                </a:pathLst>
              </a:custGeom>
              <a:solidFill>
                <a:schemeClr val="tx1">
                  <a:lumMod val="85000"/>
                  <a:lumOff val="15000"/>
                </a:schemeClr>
              </a:solidFill>
              <a:ln w="9525">
                <a:noFill/>
                <a:round/>
                <a:headEnd/>
                <a:tailEnd/>
              </a:ln>
            </p:spPr>
            <p:txBody>
              <a:bodyPr/>
              <a:lstStyle/>
              <a:p>
                <a:pPr fontAlgn="auto">
                  <a:spcBef>
                    <a:spcPts val="0"/>
                  </a:spcBef>
                  <a:spcAft>
                    <a:spcPts val="0"/>
                  </a:spcAft>
                  <a:defRPr/>
                </a:pPr>
                <a:endParaRPr lang="da-DK">
                  <a:latin typeface="+mn-lt"/>
                </a:endParaRPr>
              </a:p>
            </p:txBody>
          </p:sp>
          <p:sp>
            <p:nvSpPr>
              <p:cNvPr id="62" name="Freeform 148"/>
              <p:cNvSpPr>
                <a:spLocks/>
              </p:cNvSpPr>
              <p:nvPr/>
            </p:nvSpPr>
            <p:spPr bwMode="auto">
              <a:xfrm>
                <a:off x="3435451" y="3377396"/>
                <a:ext cx="508571" cy="545698"/>
              </a:xfrm>
              <a:custGeom>
                <a:avLst/>
                <a:gdLst>
                  <a:gd name="T0" fmla="*/ 2147483647 w 374"/>
                  <a:gd name="T1" fmla="*/ 2147483647 h 426"/>
                  <a:gd name="T2" fmla="*/ 2147483647 w 374"/>
                  <a:gd name="T3" fmla="*/ 2147483647 h 426"/>
                  <a:gd name="T4" fmla="*/ 2147483647 w 374"/>
                  <a:gd name="T5" fmla="*/ 2147483647 h 426"/>
                  <a:gd name="T6" fmla="*/ 2147483647 w 374"/>
                  <a:gd name="T7" fmla="*/ 2147483647 h 426"/>
                  <a:gd name="T8" fmla="*/ 2147483647 w 374"/>
                  <a:gd name="T9" fmla="*/ 2147483647 h 426"/>
                  <a:gd name="T10" fmla="*/ 2147483647 w 374"/>
                  <a:gd name="T11" fmla="*/ 2147483647 h 426"/>
                  <a:gd name="T12" fmla="*/ 2147483647 w 374"/>
                  <a:gd name="T13" fmla="*/ 2147483647 h 426"/>
                  <a:gd name="T14" fmla="*/ 2147483647 w 374"/>
                  <a:gd name="T15" fmla="*/ 2147483647 h 426"/>
                  <a:gd name="T16" fmla="*/ 2147483647 w 374"/>
                  <a:gd name="T17" fmla="*/ 2147483647 h 426"/>
                  <a:gd name="T18" fmla="*/ 2147483647 w 374"/>
                  <a:gd name="T19" fmla="*/ 2147483647 h 426"/>
                  <a:gd name="T20" fmla="*/ 2147483647 w 374"/>
                  <a:gd name="T21" fmla="*/ 2147483647 h 426"/>
                  <a:gd name="T22" fmla="*/ 2147483647 w 374"/>
                  <a:gd name="T23" fmla="*/ 2147483647 h 426"/>
                  <a:gd name="T24" fmla="*/ 2147483647 w 374"/>
                  <a:gd name="T25" fmla="*/ 2147483647 h 426"/>
                  <a:gd name="T26" fmla="*/ 2147483647 w 374"/>
                  <a:gd name="T27" fmla="*/ 2147483647 h 426"/>
                  <a:gd name="T28" fmla="*/ 2147483647 w 374"/>
                  <a:gd name="T29" fmla="*/ 2147483647 h 426"/>
                  <a:gd name="T30" fmla="*/ 0 w 374"/>
                  <a:gd name="T31" fmla="*/ 2147483647 h 426"/>
                  <a:gd name="T32" fmla="*/ 0 w 374"/>
                  <a:gd name="T33" fmla="*/ 2147483647 h 426"/>
                  <a:gd name="T34" fmla="*/ 0 w 374"/>
                  <a:gd name="T35" fmla="*/ 2147483647 h 426"/>
                  <a:gd name="T36" fmla="*/ 2147483647 w 374"/>
                  <a:gd name="T37" fmla="*/ 2147483647 h 426"/>
                  <a:gd name="T38" fmla="*/ 2147483647 w 374"/>
                  <a:gd name="T39" fmla="*/ 2147483647 h 426"/>
                  <a:gd name="T40" fmla="*/ 2147483647 w 374"/>
                  <a:gd name="T41" fmla="*/ 0 h 426"/>
                  <a:gd name="T42" fmla="*/ 2147483647 w 374"/>
                  <a:gd name="T43" fmla="*/ 2147483647 h 426"/>
                  <a:gd name="T44" fmla="*/ 2147483647 w 374"/>
                  <a:gd name="T45" fmla="*/ 2147483647 h 426"/>
                  <a:gd name="T46" fmla="*/ 2147483647 w 374"/>
                  <a:gd name="T47" fmla="*/ 2147483647 h 426"/>
                  <a:gd name="T48" fmla="*/ 2147483647 w 374"/>
                  <a:gd name="T49" fmla="*/ 2147483647 h 426"/>
                  <a:gd name="T50" fmla="*/ 2147483647 w 374"/>
                  <a:gd name="T51" fmla="*/ 2147483647 h 426"/>
                  <a:gd name="T52" fmla="*/ 2147483647 w 374"/>
                  <a:gd name="T53" fmla="*/ 2147483647 h 426"/>
                  <a:gd name="T54" fmla="*/ 2147483647 w 374"/>
                  <a:gd name="T55" fmla="*/ 2147483647 h 426"/>
                  <a:gd name="T56" fmla="*/ 2147483647 w 374"/>
                  <a:gd name="T57" fmla="*/ 2147483647 h 426"/>
                  <a:gd name="T58" fmla="*/ 2147483647 w 374"/>
                  <a:gd name="T59" fmla="*/ 2147483647 h 426"/>
                  <a:gd name="T60" fmla="*/ 2147483647 w 374"/>
                  <a:gd name="T61" fmla="*/ 2147483647 h 426"/>
                  <a:gd name="T62" fmla="*/ 2147483647 w 374"/>
                  <a:gd name="T63" fmla="*/ 2147483647 h 426"/>
                  <a:gd name="T64" fmla="*/ 2147483647 w 374"/>
                  <a:gd name="T65" fmla="*/ 2147483647 h 426"/>
                  <a:gd name="T66" fmla="*/ 2147483647 w 374"/>
                  <a:gd name="T67" fmla="*/ 2147483647 h 426"/>
                  <a:gd name="T68" fmla="*/ 2147483647 w 374"/>
                  <a:gd name="T69" fmla="*/ 2147483647 h 426"/>
                  <a:gd name="T70" fmla="*/ 2147483647 w 374"/>
                  <a:gd name="T71" fmla="*/ 2147483647 h 426"/>
                  <a:gd name="T72" fmla="*/ 2147483647 w 374"/>
                  <a:gd name="T73" fmla="*/ 2147483647 h 426"/>
                  <a:gd name="T74" fmla="*/ 2147483647 w 374"/>
                  <a:gd name="T75" fmla="*/ 0 h 426"/>
                  <a:gd name="T76" fmla="*/ 2147483647 w 374"/>
                  <a:gd name="T77" fmla="*/ 0 h 426"/>
                  <a:gd name="T78" fmla="*/ 2147483647 w 374"/>
                  <a:gd name="T79" fmla="*/ 2147483647 h 426"/>
                  <a:gd name="T80" fmla="*/ 2147483647 w 374"/>
                  <a:gd name="T81" fmla="*/ 2147483647 h 426"/>
                  <a:gd name="T82" fmla="*/ 2147483647 w 374"/>
                  <a:gd name="T83" fmla="*/ 2147483647 h 426"/>
                  <a:gd name="T84" fmla="*/ 2147483647 w 374"/>
                  <a:gd name="T85" fmla="*/ 2147483647 h 426"/>
                  <a:gd name="T86" fmla="*/ 2147483647 w 374"/>
                  <a:gd name="T87" fmla="*/ 2147483647 h 426"/>
                  <a:gd name="T88" fmla="*/ 2147483647 w 374"/>
                  <a:gd name="T89" fmla="*/ 2147483647 h 426"/>
                  <a:gd name="T90" fmla="*/ 2147483647 w 374"/>
                  <a:gd name="T91" fmla="*/ 2147483647 h 426"/>
                  <a:gd name="T92" fmla="*/ 2147483647 w 374"/>
                  <a:gd name="T93" fmla="*/ 2147483647 h 426"/>
                  <a:gd name="T94" fmla="*/ 2147483647 w 374"/>
                  <a:gd name="T95" fmla="*/ 2147483647 h 426"/>
                  <a:gd name="T96" fmla="*/ 2147483647 w 374"/>
                  <a:gd name="T97" fmla="*/ 2147483647 h 426"/>
                  <a:gd name="T98" fmla="*/ 2147483647 w 374"/>
                  <a:gd name="T99" fmla="*/ 2147483647 h 42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374"/>
                  <a:gd name="T151" fmla="*/ 0 h 426"/>
                  <a:gd name="T152" fmla="*/ 374 w 374"/>
                  <a:gd name="T153" fmla="*/ 426 h 42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374" h="426">
                    <a:moveTo>
                      <a:pt x="290" y="172"/>
                    </a:moveTo>
                    <a:lnTo>
                      <a:pt x="290" y="172"/>
                    </a:lnTo>
                    <a:lnTo>
                      <a:pt x="284" y="194"/>
                    </a:lnTo>
                    <a:lnTo>
                      <a:pt x="276" y="228"/>
                    </a:lnTo>
                    <a:lnTo>
                      <a:pt x="258" y="314"/>
                    </a:lnTo>
                    <a:lnTo>
                      <a:pt x="236" y="426"/>
                    </a:lnTo>
                    <a:lnTo>
                      <a:pt x="224" y="426"/>
                    </a:lnTo>
                    <a:lnTo>
                      <a:pt x="92" y="158"/>
                    </a:lnTo>
                    <a:lnTo>
                      <a:pt x="92" y="156"/>
                    </a:lnTo>
                    <a:lnTo>
                      <a:pt x="88" y="154"/>
                    </a:lnTo>
                    <a:lnTo>
                      <a:pt x="84" y="154"/>
                    </a:lnTo>
                    <a:lnTo>
                      <a:pt x="78" y="156"/>
                    </a:lnTo>
                    <a:lnTo>
                      <a:pt x="62" y="160"/>
                    </a:lnTo>
                    <a:lnTo>
                      <a:pt x="46" y="166"/>
                    </a:lnTo>
                    <a:lnTo>
                      <a:pt x="14" y="178"/>
                    </a:lnTo>
                    <a:lnTo>
                      <a:pt x="0" y="184"/>
                    </a:lnTo>
                    <a:lnTo>
                      <a:pt x="0" y="10"/>
                    </a:lnTo>
                    <a:lnTo>
                      <a:pt x="0" y="12"/>
                    </a:lnTo>
                    <a:lnTo>
                      <a:pt x="2" y="12"/>
                    </a:lnTo>
                    <a:lnTo>
                      <a:pt x="14" y="8"/>
                    </a:lnTo>
                    <a:lnTo>
                      <a:pt x="44" y="0"/>
                    </a:lnTo>
                    <a:lnTo>
                      <a:pt x="54" y="32"/>
                    </a:lnTo>
                    <a:lnTo>
                      <a:pt x="66" y="62"/>
                    </a:lnTo>
                    <a:lnTo>
                      <a:pt x="80" y="92"/>
                    </a:lnTo>
                    <a:lnTo>
                      <a:pt x="106" y="144"/>
                    </a:lnTo>
                    <a:lnTo>
                      <a:pt x="224" y="358"/>
                    </a:lnTo>
                    <a:lnTo>
                      <a:pt x="276" y="158"/>
                    </a:lnTo>
                    <a:lnTo>
                      <a:pt x="278" y="154"/>
                    </a:lnTo>
                    <a:lnTo>
                      <a:pt x="280" y="150"/>
                    </a:lnTo>
                    <a:lnTo>
                      <a:pt x="280" y="142"/>
                    </a:lnTo>
                    <a:lnTo>
                      <a:pt x="282" y="136"/>
                    </a:lnTo>
                    <a:lnTo>
                      <a:pt x="282" y="116"/>
                    </a:lnTo>
                    <a:lnTo>
                      <a:pt x="280" y="98"/>
                    </a:lnTo>
                    <a:lnTo>
                      <a:pt x="278" y="64"/>
                    </a:lnTo>
                    <a:lnTo>
                      <a:pt x="276" y="50"/>
                    </a:lnTo>
                    <a:lnTo>
                      <a:pt x="274" y="20"/>
                    </a:lnTo>
                    <a:lnTo>
                      <a:pt x="272" y="6"/>
                    </a:lnTo>
                    <a:lnTo>
                      <a:pt x="272" y="0"/>
                    </a:lnTo>
                    <a:lnTo>
                      <a:pt x="274" y="0"/>
                    </a:lnTo>
                    <a:lnTo>
                      <a:pt x="288" y="20"/>
                    </a:lnTo>
                    <a:lnTo>
                      <a:pt x="320" y="70"/>
                    </a:lnTo>
                    <a:lnTo>
                      <a:pt x="336" y="98"/>
                    </a:lnTo>
                    <a:lnTo>
                      <a:pt x="352" y="128"/>
                    </a:lnTo>
                    <a:lnTo>
                      <a:pt x="366" y="152"/>
                    </a:lnTo>
                    <a:lnTo>
                      <a:pt x="372" y="164"/>
                    </a:lnTo>
                    <a:lnTo>
                      <a:pt x="374" y="174"/>
                    </a:lnTo>
                    <a:lnTo>
                      <a:pt x="356" y="172"/>
                    </a:lnTo>
                    <a:lnTo>
                      <a:pt x="332" y="172"/>
                    </a:lnTo>
                    <a:lnTo>
                      <a:pt x="290" y="172"/>
                    </a:lnTo>
                    <a:close/>
                  </a:path>
                </a:pathLst>
              </a:custGeom>
              <a:solidFill>
                <a:srgbClr val="FFFFFF"/>
              </a:solidFill>
              <a:ln w="9525">
                <a:noFill/>
                <a:round/>
                <a:headEnd/>
                <a:tailEnd/>
              </a:ln>
            </p:spPr>
            <p:txBody>
              <a:bodyPr/>
              <a:lstStyle/>
              <a:p>
                <a:endParaRPr lang="en-US"/>
              </a:p>
            </p:txBody>
          </p:sp>
          <p:sp>
            <p:nvSpPr>
              <p:cNvPr id="63" name="Freeform 158"/>
              <p:cNvSpPr>
                <a:spLocks/>
              </p:cNvSpPr>
              <p:nvPr/>
            </p:nvSpPr>
            <p:spPr bwMode="auto">
              <a:xfrm>
                <a:off x="2986713" y="4455983"/>
                <a:ext cx="329075" cy="294626"/>
              </a:xfrm>
              <a:custGeom>
                <a:avLst/>
                <a:gdLst>
                  <a:gd name="T0" fmla="*/ 2147483647 w 242"/>
                  <a:gd name="T1" fmla="*/ 2147483647 h 230"/>
                  <a:gd name="T2" fmla="*/ 2147483647 w 242"/>
                  <a:gd name="T3" fmla="*/ 2147483647 h 230"/>
                  <a:gd name="T4" fmla="*/ 2147483647 w 242"/>
                  <a:gd name="T5" fmla="*/ 2147483647 h 230"/>
                  <a:gd name="T6" fmla="*/ 0 w 242"/>
                  <a:gd name="T7" fmla="*/ 2147483647 h 230"/>
                  <a:gd name="T8" fmla="*/ 2147483647 w 242"/>
                  <a:gd name="T9" fmla="*/ 2147483647 h 230"/>
                  <a:gd name="T10" fmla="*/ 2147483647 w 242"/>
                  <a:gd name="T11" fmla="*/ 2147483647 h 230"/>
                  <a:gd name="T12" fmla="*/ 2147483647 w 242"/>
                  <a:gd name="T13" fmla="*/ 2147483647 h 230"/>
                  <a:gd name="T14" fmla="*/ 2147483647 w 242"/>
                  <a:gd name="T15" fmla="*/ 2147483647 h 230"/>
                  <a:gd name="T16" fmla="*/ 2147483647 w 242"/>
                  <a:gd name="T17" fmla="*/ 2147483647 h 230"/>
                  <a:gd name="T18" fmla="*/ 2147483647 w 242"/>
                  <a:gd name="T19" fmla="*/ 2147483647 h 230"/>
                  <a:gd name="T20" fmla="*/ 2147483647 w 242"/>
                  <a:gd name="T21" fmla="*/ 2147483647 h 230"/>
                  <a:gd name="T22" fmla="*/ 2147483647 w 242"/>
                  <a:gd name="T23" fmla="*/ 2147483647 h 230"/>
                  <a:gd name="T24" fmla="*/ 2147483647 w 242"/>
                  <a:gd name="T25" fmla="*/ 0 h 230"/>
                  <a:gd name="T26" fmla="*/ 2147483647 w 242"/>
                  <a:gd name="T27" fmla="*/ 0 h 230"/>
                  <a:gd name="T28" fmla="*/ 2147483647 w 242"/>
                  <a:gd name="T29" fmla="*/ 2147483647 h 230"/>
                  <a:gd name="T30" fmla="*/ 2147483647 w 242"/>
                  <a:gd name="T31" fmla="*/ 2147483647 h 230"/>
                  <a:gd name="T32" fmla="*/ 2147483647 w 242"/>
                  <a:gd name="T33" fmla="*/ 2147483647 h 230"/>
                  <a:gd name="T34" fmla="*/ 2147483647 w 242"/>
                  <a:gd name="T35" fmla="*/ 2147483647 h 230"/>
                  <a:gd name="T36" fmla="*/ 2147483647 w 242"/>
                  <a:gd name="T37" fmla="*/ 2147483647 h 230"/>
                  <a:gd name="T38" fmla="*/ 2147483647 w 242"/>
                  <a:gd name="T39" fmla="*/ 2147483647 h 230"/>
                  <a:gd name="T40" fmla="*/ 2147483647 w 242"/>
                  <a:gd name="T41" fmla="*/ 2147483647 h 230"/>
                  <a:gd name="T42" fmla="*/ 2147483647 w 242"/>
                  <a:gd name="T43" fmla="*/ 2147483647 h 230"/>
                  <a:gd name="T44" fmla="*/ 2147483647 w 242"/>
                  <a:gd name="T45" fmla="*/ 2147483647 h 230"/>
                  <a:gd name="T46" fmla="*/ 2147483647 w 242"/>
                  <a:gd name="T47" fmla="*/ 2147483647 h 230"/>
                  <a:gd name="T48" fmla="*/ 2147483647 w 242"/>
                  <a:gd name="T49" fmla="*/ 2147483647 h 230"/>
                  <a:gd name="T50" fmla="*/ 2147483647 w 242"/>
                  <a:gd name="T51" fmla="*/ 2147483647 h 230"/>
                  <a:gd name="T52" fmla="*/ 2147483647 w 242"/>
                  <a:gd name="T53" fmla="*/ 2147483647 h 230"/>
                  <a:gd name="T54" fmla="*/ 2147483647 w 242"/>
                  <a:gd name="T55" fmla="*/ 2147483647 h 230"/>
                  <a:gd name="T56" fmla="*/ 2147483647 w 242"/>
                  <a:gd name="T57" fmla="*/ 2147483647 h 230"/>
                  <a:gd name="T58" fmla="*/ 2147483647 w 242"/>
                  <a:gd name="T59" fmla="*/ 2147483647 h 230"/>
                  <a:gd name="T60" fmla="*/ 2147483647 w 242"/>
                  <a:gd name="T61" fmla="*/ 2147483647 h 230"/>
                  <a:gd name="T62" fmla="*/ 2147483647 w 242"/>
                  <a:gd name="T63" fmla="*/ 2147483647 h 230"/>
                  <a:gd name="T64" fmla="*/ 2147483647 w 242"/>
                  <a:gd name="T65" fmla="*/ 2147483647 h 230"/>
                  <a:gd name="T66" fmla="*/ 2147483647 w 242"/>
                  <a:gd name="T67" fmla="*/ 2147483647 h 230"/>
                  <a:gd name="T68" fmla="*/ 2147483647 w 242"/>
                  <a:gd name="T69" fmla="*/ 2147483647 h 230"/>
                  <a:gd name="T70" fmla="*/ 2147483647 w 242"/>
                  <a:gd name="T71" fmla="*/ 2147483647 h 230"/>
                  <a:gd name="T72" fmla="*/ 2147483647 w 242"/>
                  <a:gd name="T73" fmla="*/ 2147483647 h 230"/>
                  <a:gd name="T74" fmla="*/ 2147483647 w 242"/>
                  <a:gd name="T75" fmla="*/ 2147483647 h 230"/>
                  <a:gd name="T76" fmla="*/ 2147483647 w 242"/>
                  <a:gd name="T77" fmla="*/ 2147483647 h 230"/>
                  <a:gd name="T78" fmla="*/ 2147483647 w 242"/>
                  <a:gd name="T79" fmla="*/ 2147483647 h 230"/>
                  <a:gd name="T80" fmla="*/ 2147483647 w 242"/>
                  <a:gd name="T81" fmla="*/ 2147483647 h 23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42"/>
                  <a:gd name="T124" fmla="*/ 0 h 230"/>
                  <a:gd name="T125" fmla="*/ 242 w 242"/>
                  <a:gd name="T126" fmla="*/ 230 h 230"/>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42" h="230">
                    <a:moveTo>
                      <a:pt x="28" y="230"/>
                    </a:moveTo>
                    <a:lnTo>
                      <a:pt x="28" y="230"/>
                    </a:lnTo>
                    <a:lnTo>
                      <a:pt x="20" y="228"/>
                    </a:lnTo>
                    <a:lnTo>
                      <a:pt x="14" y="226"/>
                    </a:lnTo>
                    <a:lnTo>
                      <a:pt x="8" y="224"/>
                    </a:lnTo>
                    <a:lnTo>
                      <a:pt x="4" y="218"/>
                    </a:lnTo>
                    <a:lnTo>
                      <a:pt x="2" y="212"/>
                    </a:lnTo>
                    <a:lnTo>
                      <a:pt x="0" y="206"/>
                    </a:lnTo>
                    <a:lnTo>
                      <a:pt x="2" y="198"/>
                    </a:lnTo>
                    <a:lnTo>
                      <a:pt x="6" y="190"/>
                    </a:lnTo>
                    <a:lnTo>
                      <a:pt x="18" y="164"/>
                    </a:lnTo>
                    <a:lnTo>
                      <a:pt x="30" y="144"/>
                    </a:lnTo>
                    <a:lnTo>
                      <a:pt x="42" y="124"/>
                    </a:lnTo>
                    <a:lnTo>
                      <a:pt x="52" y="108"/>
                    </a:lnTo>
                    <a:lnTo>
                      <a:pt x="62" y="92"/>
                    </a:lnTo>
                    <a:lnTo>
                      <a:pt x="76" y="66"/>
                    </a:lnTo>
                    <a:lnTo>
                      <a:pt x="78" y="60"/>
                    </a:lnTo>
                    <a:lnTo>
                      <a:pt x="84" y="56"/>
                    </a:lnTo>
                    <a:lnTo>
                      <a:pt x="94" y="44"/>
                    </a:lnTo>
                    <a:lnTo>
                      <a:pt x="114" y="28"/>
                    </a:lnTo>
                    <a:lnTo>
                      <a:pt x="124" y="18"/>
                    </a:lnTo>
                    <a:lnTo>
                      <a:pt x="130" y="10"/>
                    </a:lnTo>
                    <a:lnTo>
                      <a:pt x="134" y="6"/>
                    </a:lnTo>
                    <a:lnTo>
                      <a:pt x="138" y="2"/>
                    </a:lnTo>
                    <a:lnTo>
                      <a:pt x="144" y="0"/>
                    </a:lnTo>
                    <a:lnTo>
                      <a:pt x="148" y="0"/>
                    </a:lnTo>
                    <a:lnTo>
                      <a:pt x="152" y="0"/>
                    </a:lnTo>
                    <a:lnTo>
                      <a:pt x="156" y="0"/>
                    </a:lnTo>
                    <a:lnTo>
                      <a:pt x="158" y="2"/>
                    </a:lnTo>
                    <a:lnTo>
                      <a:pt x="160" y="4"/>
                    </a:lnTo>
                    <a:lnTo>
                      <a:pt x="162" y="10"/>
                    </a:lnTo>
                    <a:lnTo>
                      <a:pt x="162" y="16"/>
                    </a:lnTo>
                    <a:lnTo>
                      <a:pt x="162" y="24"/>
                    </a:lnTo>
                    <a:lnTo>
                      <a:pt x="160" y="34"/>
                    </a:lnTo>
                    <a:lnTo>
                      <a:pt x="156" y="44"/>
                    </a:lnTo>
                    <a:lnTo>
                      <a:pt x="150" y="58"/>
                    </a:lnTo>
                    <a:lnTo>
                      <a:pt x="144" y="70"/>
                    </a:lnTo>
                    <a:lnTo>
                      <a:pt x="142" y="82"/>
                    </a:lnTo>
                    <a:lnTo>
                      <a:pt x="140" y="92"/>
                    </a:lnTo>
                    <a:lnTo>
                      <a:pt x="138" y="102"/>
                    </a:lnTo>
                    <a:lnTo>
                      <a:pt x="138" y="106"/>
                    </a:lnTo>
                    <a:lnTo>
                      <a:pt x="138" y="108"/>
                    </a:lnTo>
                    <a:lnTo>
                      <a:pt x="142" y="108"/>
                    </a:lnTo>
                    <a:lnTo>
                      <a:pt x="144" y="106"/>
                    </a:lnTo>
                    <a:lnTo>
                      <a:pt x="150" y="102"/>
                    </a:lnTo>
                    <a:lnTo>
                      <a:pt x="156" y="100"/>
                    </a:lnTo>
                    <a:lnTo>
                      <a:pt x="166" y="98"/>
                    </a:lnTo>
                    <a:lnTo>
                      <a:pt x="174" y="96"/>
                    </a:lnTo>
                    <a:lnTo>
                      <a:pt x="186" y="94"/>
                    </a:lnTo>
                    <a:lnTo>
                      <a:pt x="200" y="88"/>
                    </a:lnTo>
                    <a:lnTo>
                      <a:pt x="212" y="84"/>
                    </a:lnTo>
                    <a:lnTo>
                      <a:pt x="218" y="82"/>
                    </a:lnTo>
                    <a:lnTo>
                      <a:pt x="220" y="82"/>
                    </a:lnTo>
                    <a:lnTo>
                      <a:pt x="228" y="82"/>
                    </a:lnTo>
                    <a:lnTo>
                      <a:pt x="236" y="82"/>
                    </a:lnTo>
                    <a:lnTo>
                      <a:pt x="240" y="84"/>
                    </a:lnTo>
                    <a:lnTo>
                      <a:pt x="242" y="86"/>
                    </a:lnTo>
                    <a:lnTo>
                      <a:pt x="242" y="88"/>
                    </a:lnTo>
                    <a:lnTo>
                      <a:pt x="242" y="90"/>
                    </a:lnTo>
                    <a:lnTo>
                      <a:pt x="240" y="92"/>
                    </a:lnTo>
                    <a:lnTo>
                      <a:pt x="236" y="96"/>
                    </a:lnTo>
                    <a:lnTo>
                      <a:pt x="232" y="100"/>
                    </a:lnTo>
                    <a:lnTo>
                      <a:pt x="218" y="108"/>
                    </a:lnTo>
                    <a:lnTo>
                      <a:pt x="206" y="118"/>
                    </a:lnTo>
                    <a:lnTo>
                      <a:pt x="194" y="124"/>
                    </a:lnTo>
                    <a:lnTo>
                      <a:pt x="184" y="134"/>
                    </a:lnTo>
                    <a:lnTo>
                      <a:pt x="168" y="144"/>
                    </a:lnTo>
                    <a:lnTo>
                      <a:pt x="162" y="148"/>
                    </a:lnTo>
                    <a:lnTo>
                      <a:pt x="156" y="154"/>
                    </a:lnTo>
                    <a:lnTo>
                      <a:pt x="150" y="160"/>
                    </a:lnTo>
                    <a:lnTo>
                      <a:pt x="148" y="164"/>
                    </a:lnTo>
                    <a:lnTo>
                      <a:pt x="144" y="172"/>
                    </a:lnTo>
                    <a:lnTo>
                      <a:pt x="138" y="180"/>
                    </a:lnTo>
                    <a:lnTo>
                      <a:pt x="122" y="196"/>
                    </a:lnTo>
                    <a:lnTo>
                      <a:pt x="108" y="208"/>
                    </a:lnTo>
                    <a:lnTo>
                      <a:pt x="90" y="224"/>
                    </a:lnTo>
                    <a:lnTo>
                      <a:pt x="84" y="226"/>
                    </a:lnTo>
                    <a:lnTo>
                      <a:pt x="74" y="228"/>
                    </a:lnTo>
                    <a:lnTo>
                      <a:pt x="60" y="230"/>
                    </a:lnTo>
                    <a:lnTo>
                      <a:pt x="42" y="230"/>
                    </a:lnTo>
                    <a:lnTo>
                      <a:pt x="28" y="230"/>
                    </a:lnTo>
                    <a:close/>
                  </a:path>
                </a:pathLst>
              </a:custGeom>
              <a:solidFill>
                <a:schemeClr val="tx1">
                  <a:lumMod val="85000"/>
                  <a:lumOff val="15000"/>
                </a:schemeClr>
              </a:solidFill>
              <a:ln w="9525">
                <a:noFill/>
                <a:round/>
                <a:headEnd/>
                <a:tailEnd/>
              </a:ln>
            </p:spPr>
            <p:txBody>
              <a:bodyPr/>
              <a:lstStyle/>
              <a:p>
                <a:endParaRPr lang="en-US"/>
              </a:p>
            </p:txBody>
          </p:sp>
          <p:sp>
            <p:nvSpPr>
              <p:cNvPr id="64" name="Freeform 141"/>
              <p:cNvSpPr>
                <a:spLocks/>
              </p:cNvSpPr>
              <p:nvPr/>
            </p:nvSpPr>
            <p:spPr bwMode="auto">
              <a:xfrm>
                <a:off x="3188027" y="2608812"/>
                <a:ext cx="845810" cy="855692"/>
              </a:xfrm>
              <a:custGeom>
                <a:avLst/>
                <a:gdLst>
                  <a:gd name="T0" fmla="*/ 2147483647 w 622"/>
                  <a:gd name="T1" fmla="*/ 2147483647 h 668"/>
                  <a:gd name="T2" fmla="*/ 2147483647 w 622"/>
                  <a:gd name="T3" fmla="*/ 2147483647 h 668"/>
                  <a:gd name="T4" fmla="*/ 2147483647 w 622"/>
                  <a:gd name="T5" fmla="*/ 2147483647 h 668"/>
                  <a:gd name="T6" fmla="*/ 2147483647 w 622"/>
                  <a:gd name="T7" fmla="*/ 2147483647 h 668"/>
                  <a:gd name="T8" fmla="*/ 2147483647 w 622"/>
                  <a:gd name="T9" fmla="*/ 2147483647 h 668"/>
                  <a:gd name="T10" fmla="*/ 2147483647 w 622"/>
                  <a:gd name="T11" fmla="*/ 2147483647 h 668"/>
                  <a:gd name="T12" fmla="*/ 2147483647 w 622"/>
                  <a:gd name="T13" fmla="*/ 2147483647 h 668"/>
                  <a:gd name="T14" fmla="*/ 2147483647 w 622"/>
                  <a:gd name="T15" fmla="*/ 2147483647 h 668"/>
                  <a:gd name="T16" fmla="*/ 2147483647 w 622"/>
                  <a:gd name="T17" fmla="*/ 2147483647 h 668"/>
                  <a:gd name="T18" fmla="*/ 2147483647 w 622"/>
                  <a:gd name="T19" fmla="*/ 2147483647 h 668"/>
                  <a:gd name="T20" fmla="*/ 2147483647 w 622"/>
                  <a:gd name="T21" fmla="*/ 2147483647 h 668"/>
                  <a:gd name="T22" fmla="*/ 2147483647 w 622"/>
                  <a:gd name="T23" fmla="*/ 2147483647 h 668"/>
                  <a:gd name="T24" fmla="*/ 2147483647 w 622"/>
                  <a:gd name="T25" fmla="*/ 2147483647 h 668"/>
                  <a:gd name="T26" fmla="*/ 2147483647 w 622"/>
                  <a:gd name="T27" fmla="*/ 2147483647 h 668"/>
                  <a:gd name="T28" fmla="*/ 2147483647 w 622"/>
                  <a:gd name="T29" fmla="*/ 2147483647 h 668"/>
                  <a:gd name="T30" fmla="*/ 2147483647 w 622"/>
                  <a:gd name="T31" fmla="*/ 2147483647 h 668"/>
                  <a:gd name="T32" fmla="*/ 2147483647 w 622"/>
                  <a:gd name="T33" fmla="*/ 2147483647 h 668"/>
                  <a:gd name="T34" fmla="*/ 2147483647 w 622"/>
                  <a:gd name="T35" fmla="*/ 2147483647 h 668"/>
                  <a:gd name="T36" fmla="*/ 2147483647 w 622"/>
                  <a:gd name="T37" fmla="*/ 2147483647 h 668"/>
                  <a:gd name="T38" fmla="*/ 2147483647 w 622"/>
                  <a:gd name="T39" fmla="*/ 2147483647 h 668"/>
                  <a:gd name="T40" fmla="*/ 2147483647 w 622"/>
                  <a:gd name="T41" fmla="*/ 2147483647 h 668"/>
                  <a:gd name="T42" fmla="*/ 2147483647 w 622"/>
                  <a:gd name="T43" fmla="*/ 2147483647 h 668"/>
                  <a:gd name="T44" fmla="*/ 2147483647 w 622"/>
                  <a:gd name="T45" fmla="*/ 2147483647 h 668"/>
                  <a:gd name="T46" fmla="*/ 2147483647 w 622"/>
                  <a:gd name="T47" fmla="*/ 2147483647 h 668"/>
                  <a:gd name="T48" fmla="*/ 2147483647 w 622"/>
                  <a:gd name="T49" fmla="*/ 2147483647 h 668"/>
                  <a:gd name="T50" fmla="*/ 2147483647 w 622"/>
                  <a:gd name="T51" fmla="*/ 2147483647 h 668"/>
                  <a:gd name="T52" fmla="*/ 2147483647 w 622"/>
                  <a:gd name="T53" fmla="*/ 2147483647 h 668"/>
                  <a:gd name="T54" fmla="*/ 2147483647 w 622"/>
                  <a:gd name="T55" fmla="*/ 2147483647 h 668"/>
                  <a:gd name="T56" fmla="*/ 2147483647 w 622"/>
                  <a:gd name="T57" fmla="*/ 2147483647 h 668"/>
                  <a:gd name="T58" fmla="*/ 2147483647 w 622"/>
                  <a:gd name="T59" fmla="*/ 2147483647 h 668"/>
                  <a:gd name="T60" fmla="*/ 2147483647 w 622"/>
                  <a:gd name="T61" fmla="*/ 2147483647 h 668"/>
                  <a:gd name="T62" fmla="*/ 2147483647 w 622"/>
                  <a:gd name="T63" fmla="*/ 2147483647 h 668"/>
                  <a:gd name="T64" fmla="*/ 2147483647 w 622"/>
                  <a:gd name="T65" fmla="*/ 2147483647 h 668"/>
                  <a:gd name="T66" fmla="*/ 2147483647 w 622"/>
                  <a:gd name="T67" fmla="*/ 2147483647 h 668"/>
                  <a:gd name="T68" fmla="*/ 2147483647 w 622"/>
                  <a:gd name="T69" fmla="*/ 2147483647 h 668"/>
                  <a:gd name="T70" fmla="*/ 2147483647 w 622"/>
                  <a:gd name="T71" fmla="*/ 2147483647 h 668"/>
                  <a:gd name="T72" fmla="*/ 2147483647 w 622"/>
                  <a:gd name="T73" fmla="*/ 2147483647 h 668"/>
                  <a:gd name="T74" fmla="*/ 2147483647 w 622"/>
                  <a:gd name="T75" fmla="*/ 2147483647 h 668"/>
                  <a:gd name="T76" fmla="*/ 2147483647 w 622"/>
                  <a:gd name="T77" fmla="*/ 2147483647 h 668"/>
                  <a:gd name="T78" fmla="*/ 2147483647 w 622"/>
                  <a:gd name="T79" fmla="*/ 2147483647 h 668"/>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622"/>
                  <a:gd name="T121" fmla="*/ 0 h 668"/>
                  <a:gd name="T122" fmla="*/ 622 w 622"/>
                  <a:gd name="T123" fmla="*/ 668 h 668"/>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622" h="668">
                    <a:moveTo>
                      <a:pt x="86" y="642"/>
                    </a:moveTo>
                    <a:lnTo>
                      <a:pt x="112" y="624"/>
                    </a:lnTo>
                    <a:lnTo>
                      <a:pt x="156" y="612"/>
                    </a:lnTo>
                    <a:lnTo>
                      <a:pt x="198" y="598"/>
                    </a:lnTo>
                    <a:lnTo>
                      <a:pt x="216" y="598"/>
                    </a:lnTo>
                    <a:lnTo>
                      <a:pt x="240" y="568"/>
                    </a:lnTo>
                    <a:lnTo>
                      <a:pt x="412" y="556"/>
                    </a:lnTo>
                    <a:lnTo>
                      <a:pt x="412" y="568"/>
                    </a:lnTo>
                    <a:lnTo>
                      <a:pt x="418" y="580"/>
                    </a:lnTo>
                    <a:lnTo>
                      <a:pt x="432" y="586"/>
                    </a:lnTo>
                    <a:lnTo>
                      <a:pt x="444" y="594"/>
                    </a:lnTo>
                    <a:lnTo>
                      <a:pt x="486" y="638"/>
                    </a:lnTo>
                    <a:lnTo>
                      <a:pt x="488" y="638"/>
                    </a:lnTo>
                    <a:lnTo>
                      <a:pt x="506" y="642"/>
                    </a:lnTo>
                    <a:lnTo>
                      <a:pt x="550" y="654"/>
                    </a:lnTo>
                    <a:lnTo>
                      <a:pt x="574" y="660"/>
                    </a:lnTo>
                    <a:lnTo>
                      <a:pt x="604" y="668"/>
                    </a:lnTo>
                    <a:lnTo>
                      <a:pt x="616" y="642"/>
                    </a:lnTo>
                    <a:lnTo>
                      <a:pt x="622" y="612"/>
                    </a:lnTo>
                    <a:lnTo>
                      <a:pt x="610" y="618"/>
                    </a:lnTo>
                    <a:lnTo>
                      <a:pt x="598" y="612"/>
                    </a:lnTo>
                    <a:lnTo>
                      <a:pt x="578" y="598"/>
                    </a:lnTo>
                    <a:lnTo>
                      <a:pt x="566" y="568"/>
                    </a:lnTo>
                    <a:lnTo>
                      <a:pt x="578" y="568"/>
                    </a:lnTo>
                    <a:lnTo>
                      <a:pt x="592" y="568"/>
                    </a:lnTo>
                    <a:lnTo>
                      <a:pt x="604" y="568"/>
                    </a:lnTo>
                    <a:lnTo>
                      <a:pt x="592" y="560"/>
                    </a:lnTo>
                    <a:lnTo>
                      <a:pt x="578" y="556"/>
                    </a:lnTo>
                    <a:lnTo>
                      <a:pt x="560" y="524"/>
                    </a:lnTo>
                    <a:lnTo>
                      <a:pt x="554" y="492"/>
                    </a:lnTo>
                    <a:lnTo>
                      <a:pt x="554" y="468"/>
                    </a:lnTo>
                    <a:lnTo>
                      <a:pt x="578" y="386"/>
                    </a:lnTo>
                    <a:lnTo>
                      <a:pt x="584" y="340"/>
                    </a:lnTo>
                    <a:lnTo>
                      <a:pt x="578" y="284"/>
                    </a:lnTo>
                    <a:lnTo>
                      <a:pt x="566" y="196"/>
                    </a:lnTo>
                    <a:lnTo>
                      <a:pt x="566" y="170"/>
                    </a:lnTo>
                    <a:lnTo>
                      <a:pt x="566" y="126"/>
                    </a:lnTo>
                    <a:lnTo>
                      <a:pt x="554" y="76"/>
                    </a:lnTo>
                    <a:lnTo>
                      <a:pt x="542" y="56"/>
                    </a:lnTo>
                    <a:lnTo>
                      <a:pt x="530" y="38"/>
                    </a:lnTo>
                    <a:lnTo>
                      <a:pt x="510" y="26"/>
                    </a:lnTo>
                    <a:lnTo>
                      <a:pt x="492" y="18"/>
                    </a:lnTo>
                    <a:lnTo>
                      <a:pt x="450" y="14"/>
                    </a:lnTo>
                    <a:lnTo>
                      <a:pt x="400" y="14"/>
                    </a:lnTo>
                    <a:lnTo>
                      <a:pt x="388" y="6"/>
                    </a:lnTo>
                    <a:lnTo>
                      <a:pt x="370" y="6"/>
                    </a:lnTo>
                    <a:lnTo>
                      <a:pt x="344" y="14"/>
                    </a:lnTo>
                    <a:lnTo>
                      <a:pt x="332" y="6"/>
                    </a:lnTo>
                    <a:lnTo>
                      <a:pt x="320" y="0"/>
                    </a:lnTo>
                    <a:lnTo>
                      <a:pt x="290" y="6"/>
                    </a:lnTo>
                    <a:lnTo>
                      <a:pt x="258" y="32"/>
                    </a:lnTo>
                    <a:lnTo>
                      <a:pt x="222" y="56"/>
                    </a:lnTo>
                    <a:lnTo>
                      <a:pt x="184" y="96"/>
                    </a:lnTo>
                    <a:lnTo>
                      <a:pt x="148" y="132"/>
                    </a:lnTo>
                    <a:lnTo>
                      <a:pt x="124" y="178"/>
                    </a:lnTo>
                    <a:lnTo>
                      <a:pt x="110" y="214"/>
                    </a:lnTo>
                    <a:lnTo>
                      <a:pt x="98" y="246"/>
                    </a:lnTo>
                    <a:lnTo>
                      <a:pt x="92" y="278"/>
                    </a:lnTo>
                    <a:lnTo>
                      <a:pt x="68" y="334"/>
                    </a:lnTo>
                    <a:lnTo>
                      <a:pt x="56" y="360"/>
                    </a:lnTo>
                    <a:lnTo>
                      <a:pt x="56" y="390"/>
                    </a:lnTo>
                    <a:lnTo>
                      <a:pt x="56" y="422"/>
                    </a:lnTo>
                    <a:lnTo>
                      <a:pt x="68" y="460"/>
                    </a:lnTo>
                    <a:lnTo>
                      <a:pt x="74" y="498"/>
                    </a:lnTo>
                    <a:lnTo>
                      <a:pt x="80" y="524"/>
                    </a:lnTo>
                    <a:lnTo>
                      <a:pt x="80" y="542"/>
                    </a:lnTo>
                    <a:lnTo>
                      <a:pt x="74" y="560"/>
                    </a:lnTo>
                    <a:lnTo>
                      <a:pt x="56" y="574"/>
                    </a:lnTo>
                    <a:lnTo>
                      <a:pt x="44" y="594"/>
                    </a:lnTo>
                    <a:lnTo>
                      <a:pt x="44" y="598"/>
                    </a:lnTo>
                    <a:lnTo>
                      <a:pt x="36" y="598"/>
                    </a:lnTo>
                    <a:lnTo>
                      <a:pt x="18" y="598"/>
                    </a:lnTo>
                    <a:lnTo>
                      <a:pt x="0" y="594"/>
                    </a:lnTo>
                    <a:lnTo>
                      <a:pt x="18" y="618"/>
                    </a:lnTo>
                    <a:lnTo>
                      <a:pt x="26" y="642"/>
                    </a:lnTo>
                    <a:lnTo>
                      <a:pt x="44" y="662"/>
                    </a:lnTo>
                    <a:lnTo>
                      <a:pt x="62" y="654"/>
                    </a:lnTo>
                    <a:lnTo>
                      <a:pt x="86" y="642"/>
                    </a:lnTo>
                    <a:close/>
                  </a:path>
                </a:pathLst>
              </a:custGeom>
              <a:solidFill>
                <a:schemeClr val="tx1">
                  <a:lumMod val="85000"/>
                  <a:lumOff val="15000"/>
                </a:schemeClr>
              </a:solidFill>
              <a:ln w="9525">
                <a:noFill/>
                <a:round/>
                <a:headEnd/>
                <a:tailEnd/>
              </a:ln>
            </p:spPr>
            <p:txBody>
              <a:bodyPr/>
              <a:lstStyle/>
              <a:p>
                <a:endParaRPr lang="en-US"/>
              </a:p>
            </p:txBody>
          </p:sp>
        </p:grpSp>
      </p:grpSp>
      <p:sp>
        <p:nvSpPr>
          <p:cNvPr id="98" name="Rectangle 97"/>
          <p:cNvSpPr/>
          <p:nvPr/>
        </p:nvSpPr>
        <p:spPr>
          <a:xfrm>
            <a:off x="330201" y="8413426"/>
            <a:ext cx="3172013" cy="951479"/>
          </a:xfrm>
          <a:prstGeom prst="rect">
            <a:avLst/>
          </a:prstGeom>
        </p:spPr>
        <p:txBody>
          <a:bodyPr wrap="square" lIns="0" tIns="0" rIns="0" bIns="0">
            <a:spAutoFit/>
          </a:bodyPr>
          <a:lstStyle/>
          <a:p>
            <a:pPr>
              <a:lnSpc>
                <a:spcPct val="120000"/>
              </a:lnSpc>
              <a:spcAft>
                <a:spcPts val="600"/>
              </a:spcAft>
            </a:pPr>
            <a:r>
              <a:rPr lang="en-US" altLang="en-US" sz="1050" dirty="0" smtClean="0">
                <a:solidFill>
                  <a:schemeClr val="tx1">
                    <a:lumMod val="75000"/>
                    <a:lumOff val="25000"/>
                  </a:schemeClr>
                </a:solidFill>
                <a:latin typeface="+mj-lt"/>
              </a:rPr>
              <a:t>The tools and methodologies applied during the course include the SMART model, Issue Tree Analysis, Hypothesis Tree Analysis, MECE principle to test for clarity and completeness and SCQA framework for an engaging introduction.</a:t>
            </a:r>
          </a:p>
        </p:txBody>
      </p:sp>
      <p:cxnSp>
        <p:nvCxnSpPr>
          <p:cNvPr id="111" name="Straight Connector 110"/>
          <p:cNvCxnSpPr/>
          <p:nvPr/>
        </p:nvCxnSpPr>
        <p:spPr>
          <a:xfrm>
            <a:off x="4336413" y="2977402"/>
            <a:ext cx="2051018"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a:xfrm>
            <a:off x="4336413" y="3615423"/>
            <a:ext cx="2051018"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a:off x="4336413" y="4576610"/>
            <a:ext cx="2051018"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p:nvCxnSpPr>
        <p:spPr>
          <a:xfrm>
            <a:off x="4336413" y="5537797"/>
            <a:ext cx="2051018"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p:cNvCxnSpPr/>
          <p:nvPr/>
        </p:nvCxnSpPr>
        <p:spPr>
          <a:xfrm>
            <a:off x="4336413" y="6660567"/>
            <a:ext cx="2051018"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a:off x="4336413" y="7783337"/>
            <a:ext cx="2051018"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a:off x="4336413" y="8567552"/>
            <a:ext cx="2051018"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nvGrpSpPr>
          <p:cNvPr id="4" name="Group 3"/>
          <p:cNvGrpSpPr/>
          <p:nvPr/>
        </p:nvGrpSpPr>
        <p:grpSpPr>
          <a:xfrm>
            <a:off x="3888357" y="1192605"/>
            <a:ext cx="2499074" cy="1646605"/>
            <a:chOff x="3888357" y="1379835"/>
            <a:chExt cx="2499074" cy="1646605"/>
          </a:xfrm>
        </p:grpSpPr>
        <p:sp>
          <p:nvSpPr>
            <p:cNvPr id="102" name="Rectangle 101"/>
            <p:cNvSpPr/>
            <p:nvPr/>
          </p:nvSpPr>
          <p:spPr>
            <a:xfrm>
              <a:off x="4336413" y="1379835"/>
              <a:ext cx="2051018" cy="1646605"/>
            </a:xfrm>
            <a:prstGeom prst="rect">
              <a:avLst/>
            </a:prstGeom>
          </p:spPr>
          <p:txBody>
            <a:bodyPr wrap="square" lIns="0" tIns="0" rIns="0" bIns="0">
              <a:spAutoFit/>
            </a:bodyPr>
            <a:lstStyle/>
            <a:p>
              <a:pPr>
                <a:spcAft>
                  <a:spcPts val="300"/>
                </a:spcAft>
              </a:pPr>
              <a:r>
                <a:rPr lang="en-US" altLang="en-US" sz="1050" b="1" dirty="0" smtClean="0">
                  <a:solidFill>
                    <a:schemeClr val="bg1"/>
                  </a:solidFill>
                  <a:latin typeface="+mj-lt"/>
                </a:rPr>
                <a:t>OBJECTIVES</a:t>
              </a:r>
            </a:p>
            <a:p>
              <a:pPr>
                <a:spcAft>
                  <a:spcPts val="300"/>
                </a:spcAft>
              </a:pPr>
              <a:r>
                <a:rPr lang="en-US" altLang="en-US" sz="1000" dirty="0" smtClean="0">
                  <a:solidFill>
                    <a:schemeClr val="bg1"/>
                  </a:solidFill>
                  <a:latin typeface="+mj-lt"/>
                </a:rPr>
                <a:t>Participants will be able to:</a:t>
              </a:r>
              <a:endParaRPr lang="en-US" altLang="en-US" sz="1000" dirty="0">
                <a:solidFill>
                  <a:schemeClr val="bg1"/>
                </a:solidFill>
                <a:latin typeface="+mj-lt"/>
              </a:endParaRPr>
            </a:p>
            <a:p>
              <a:pPr marL="171450" indent="-171450">
                <a:spcAft>
                  <a:spcPts val="300"/>
                </a:spcAft>
                <a:buFont typeface="Segoe UI" panose="020B0502040204020203" pitchFamily="34" charset="0"/>
                <a:buChar char="›"/>
              </a:pPr>
              <a:r>
                <a:rPr lang="en-US" altLang="en-US" sz="1000" dirty="0" smtClean="0">
                  <a:solidFill>
                    <a:schemeClr val="bg1"/>
                  </a:solidFill>
                  <a:latin typeface="+mj-lt"/>
                </a:rPr>
                <a:t>Disaggregate the main problem</a:t>
              </a:r>
            </a:p>
            <a:p>
              <a:pPr marL="171450" indent="-171450">
                <a:spcAft>
                  <a:spcPts val="300"/>
                </a:spcAft>
                <a:buFont typeface="Segoe UI" panose="020B0502040204020203" pitchFamily="34" charset="0"/>
                <a:buChar char="›"/>
              </a:pPr>
              <a:r>
                <a:rPr lang="en-US" altLang="en-US" sz="1000" dirty="0" smtClean="0">
                  <a:solidFill>
                    <a:schemeClr val="bg1"/>
                  </a:solidFill>
                  <a:latin typeface="+mj-lt"/>
                </a:rPr>
                <a:t>Define what a good problem  statement is and a bad problem statement</a:t>
              </a:r>
            </a:p>
            <a:p>
              <a:pPr marL="171450" indent="-171450">
                <a:spcAft>
                  <a:spcPts val="300"/>
                </a:spcAft>
                <a:buFont typeface="Segoe UI" panose="020B0502040204020203" pitchFamily="34" charset="0"/>
                <a:buChar char="›"/>
              </a:pPr>
              <a:r>
                <a:rPr lang="en-US" altLang="en-US" sz="1000" dirty="0" smtClean="0">
                  <a:solidFill>
                    <a:schemeClr val="bg1"/>
                  </a:solidFill>
                  <a:latin typeface="+mj-lt"/>
                </a:rPr>
                <a:t>Communicate the problem      clearly and concisely </a:t>
              </a:r>
            </a:p>
            <a:p>
              <a:pPr marL="171450" indent="-171450">
                <a:spcAft>
                  <a:spcPts val="300"/>
                </a:spcAft>
                <a:buFont typeface="Segoe UI" panose="020B0502040204020203" pitchFamily="34" charset="0"/>
                <a:buChar char="›"/>
              </a:pPr>
              <a:r>
                <a:rPr lang="en-US" altLang="en-US" sz="1000" dirty="0" smtClean="0">
                  <a:solidFill>
                    <a:schemeClr val="bg1"/>
                  </a:solidFill>
                  <a:latin typeface="+mj-lt"/>
                </a:rPr>
                <a:t>Build strong argument</a:t>
              </a:r>
            </a:p>
          </p:txBody>
        </p:sp>
        <p:sp>
          <p:nvSpPr>
            <p:cNvPr id="110" name="Freeform 3905"/>
            <p:cNvSpPr>
              <a:spLocks noEditPoints="1"/>
            </p:cNvSpPr>
            <p:nvPr/>
          </p:nvSpPr>
          <p:spPr bwMode="auto">
            <a:xfrm>
              <a:off x="3888357" y="1379835"/>
              <a:ext cx="280988" cy="287338"/>
            </a:xfrm>
            <a:custGeom>
              <a:avLst/>
              <a:gdLst>
                <a:gd name="T0" fmla="*/ 599 w 887"/>
                <a:gd name="T1" fmla="*/ 324 h 902"/>
                <a:gd name="T2" fmla="*/ 496 w 887"/>
                <a:gd name="T3" fmla="*/ 261 h 902"/>
                <a:gd name="T4" fmla="*/ 562 w 887"/>
                <a:gd name="T5" fmla="*/ 155 h 902"/>
                <a:gd name="T6" fmla="*/ 654 w 887"/>
                <a:gd name="T7" fmla="*/ 210 h 902"/>
                <a:gd name="T8" fmla="*/ 723 w 887"/>
                <a:gd name="T9" fmla="*/ 291 h 902"/>
                <a:gd name="T10" fmla="*/ 761 w 887"/>
                <a:gd name="T11" fmla="*/ 393 h 902"/>
                <a:gd name="T12" fmla="*/ 526 w 887"/>
                <a:gd name="T13" fmla="*/ 630 h 902"/>
                <a:gd name="T14" fmla="*/ 617 w 887"/>
                <a:gd name="T15" fmla="*/ 553 h 902"/>
                <a:gd name="T16" fmla="*/ 761 w 887"/>
                <a:gd name="T17" fmla="*/ 508 h 902"/>
                <a:gd name="T18" fmla="*/ 723 w 887"/>
                <a:gd name="T19" fmla="*/ 610 h 902"/>
                <a:gd name="T20" fmla="*/ 654 w 887"/>
                <a:gd name="T21" fmla="*/ 691 h 902"/>
                <a:gd name="T22" fmla="*/ 562 w 887"/>
                <a:gd name="T23" fmla="*/ 746 h 902"/>
                <a:gd name="T24" fmla="*/ 582 w 887"/>
                <a:gd name="T25" fmla="*/ 480 h 902"/>
                <a:gd name="T26" fmla="*/ 547 w 887"/>
                <a:gd name="T27" fmla="*/ 546 h 902"/>
                <a:gd name="T28" fmla="*/ 481 w 887"/>
                <a:gd name="T29" fmla="*/ 582 h 902"/>
                <a:gd name="T30" fmla="*/ 532 w 887"/>
                <a:gd name="T31" fmla="*/ 343 h 902"/>
                <a:gd name="T32" fmla="*/ 577 w 887"/>
                <a:gd name="T33" fmla="*/ 402 h 902"/>
                <a:gd name="T34" fmla="*/ 376 w 887"/>
                <a:gd name="T35" fmla="*/ 270 h 902"/>
                <a:gd name="T36" fmla="*/ 285 w 887"/>
                <a:gd name="T37" fmla="*/ 348 h 902"/>
                <a:gd name="T38" fmla="*/ 140 w 887"/>
                <a:gd name="T39" fmla="*/ 392 h 902"/>
                <a:gd name="T40" fmla="*/ 179 w 887"/>
                <a:gd name="T41" fmla="*/ 291 h 902"/>
                <a:gd name="T42" fmla="*/ 248 w 887"/>
                <a:gd name="T43" fmla="*/ 210 h 902"/>
                <a:gd name="T44" fmla="*/ 340 w 887"/>
                <a:gd name="T45" fmla="*/ 155 h 902"/>
                <a:gd name="T46" fmla="*/ 421 w 887"/>
                <a:gd name="T47" fmla="*/ 420 h 902"/>
                <a:gd name="T48" fmla="*/ 350 w 887"/>
                <a:gd name="T49" fmla="*/ 362 h 902"/>
                <a:gd name="T50" fmla="*/ 412 w 887"/>
                <a:gd name="T51" fmla="*/ 321 h 902"/>
                <a:gd name="T52" fmla="*/ 377 w 887"/>
                <a:gd name="T53" fmla="*/ 564 h 902"/>
                <a:gd name="T54" fmla="*/ 328 w 887"/>
                <a:gd name="T55" fmla="*/ 508 h 902"/>
                <a:gd name="T56" fmla="*/ 393 w 887"/>
                <a:gd name="T57" fmla="*/ 761 h 902"/>
                <a:gd name="T58" fmla="*/ 292 w 887"/>
                <a:gd name="T59" fmla="*/ 723 h 902"/>
                <a:gd name="T60" fmla="*/ 210 w 887"/>
                <a:gd name="T61" fmla="*/ 654 h 902"/>
                <a:gd name="T62" fmla="*/ 155 w 887"/>
                <a:gd name="T63" fmla="*/ 562 h 902"/>
                <a:gd name="T64" fmla="*/ 262 w 887"/>
                <a:gd name="T65" fmla="*/ 496 h 902"/>
                <a:gd name="T66" fmla="*/ 324 w 887"/>
                <a:gd name="T67" fmla="*/ 599 h 902"/>
                <a:gd name="T68" fmla="*/ 421 w 887"/>
                <a:gd name="T69" fmla="*/ 764 h 902"/>
                <a:gd name="T70" fmla="*/ 804 w 887"/>
                <a:gd name="T71" fmla="*/ 321 h 902"/>
                <a:gd name="T72" fmla="*/ 739 w 887"/>
                <a:gd name="T73" fmla="*/ 209 h 902"/>
                <a:gd name="T74" fmla="*/ 639 w 887"/>
                <a:gd name="T75" fmla="*/ 125 h 902"/>
                <a:gd name="T76" fmla="*/ 515 w 887"/>
                <a:gd name="T77" fmla="*/ 80 h 902"/>
                <a:gd name="T78" fmla="*/ 467 w 887"/>
                <a:gd name="T79" fmla="*/ 5 h 902"/>
                <a:gd name="T80" fmla="*/ 426 w 887"/>
                <a:gd name="T81" fmla="*/ 13 h 902"/>
                <a:gd name="T82" fmla="*/ 354 w 887"/>
                <a:gd name="T83" fmla="*/ 88 h 902"/>
                <a:gd name="T84" fmla="*/ 236 w 887"/>
                <a:gd name="T85" fmla="*/ 143 h 902"/>
                <a:gd name="T86" fmla="*/ 144 w 887"/>
                <a:gd name="T87" fmla="*/ 235 h 902"/>
                <a:gd name="T88" fmla="*/ 88 w 887"/>
                <a:gd name="T89" fmla="*/ 354 h 902"/>
                <a:gd name="T90" fmla="*/ 14 w 887"/>
                <a:gd name="T91" fmla="*/ 425 h 902"/>
                <a:gd name="T92" fmla="*/ 5 w 887"/>
                <a:gd name="T93" fmla="*/ 467 h 902"/>
                <a:gd name="T94" fmla="*/ 81 w 887"/>
                <a:gd name="T95" fmla="*/ 514 h 902"/>
                <a:gd name="T96" fmla="*/ 126 w 887"/>
                <a:gd name="T97" fmla="*/ 639 h 902"/>
                <a:gd name="T98" fmla="*/ 209 w 887"/>
                <a:gd name="T99" fmla="*/ 738 h 902"/>
                <a:gd name="T100" fmla="*/ 323 w 887"/>
                <a:gd name="T101" fmla="*/ 803 h 902"/>
                <a:gd name="T102" fmla="*/ 421 w 887"/>
                <a:gd name="T103" fmla="*/ 877 h 902"/>
                <a:gd name="T104" fmla="*/ 457 w 887"/>
                <a:gd name="T105" fmla="*/ 900 h 902"/>
                <a:gd name="T106" fmla="*/ 481 w 887"/>
                <a:gd name="T107" fmla="*/ 824 h 902"/>
                <a:gd name="T108" fmla="*/ 610 w 887"/>
                <a:gd name="T109" fmla="*/ 791 h 902"/>
                <a:gd name="T110" fmla="*/ 716 w 887"/>
                <a:gd name="T111" fmla="*/ 716 h 902"/>
                <a:gd name="T112" fmla="*/ 791 w 887"/>
                <a:gd name="T113" fmla="*/ 610 h 902"/>
                <a:gd name="T114" fmla="*/ 826 w 887"/>
                <a:gd name="T115" fmla="*/ 480 h 902"/>
                <a:gd name="T116" fmla="*/ 886 w 887"/>
                <a:gd name="T117" fmla="*/ 457 h 902"/>
                <a:gd name="T118" fmla="*/ 863 w 887"/>
                <a:gd name="T119" fmla="*/ 421 h 9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87" h="902">
                  <a:moveTo>
                    <a:pt x="643" y="420"/>
                  </a:moveTo>
                  <a:lnTo>
                    <a:pt x="641" y="405"/>
                  </a:lnTo>
                  <a:lnTo>
                    <a:pt x="637" y="390"/>
                  </a:lnTo>
                  <a:lnTo>
                    <a:pt x="632" y="375"/>
                  </a:lnTo>
                  <a:lnTo>
                    <a:pt x="624" y="361"/>
                  </a:lnTo>
                  <a:lnTo>
                    <a:pt x="617" y="348"/>
                  </a:lnTo>
                  <a:lnTo>
                    <a:pt x="609" y="335"/>
                  </a:lnTo>
                  <a:lnTo>
                    <a:pt x="599" y="324"/>
                  </a:lnTo>
                  <a:lnTo>
                    <a:pt x="589" y="313"/>
                  </a:lnTo>
                  <a:lnTo>
                    <a:pt x="578" y="302"/>
                  </a:lnTo>
                  <a:lnTo>
                    <a:pt x="566" y="293"/>
                  </a:lnTo>
                  <a:lnTo>
                    <a:pt x="553" y="285"/>
                  </a:lnTo>
                  <a:lnTo>
                    <a:pt x="540" y="278"/>
                  </a:lnTo>
                  <a:lnTo>
                    <a:pt x="526" y="270"/>
                  </a:lnTo>
                  <a:lnTo>
                    <a:pt x="511" y="265"/>
                  </a:lnTo>
                  <a:lnTo>
                    <a:pt x="496" y="261"/>
                  </a:lnTo>
                  <a:lnTo>
                    <a:pt x="481" y="258"/>
                  </a:lnTo>
                  <a:lnTo>
                    <a:pt x="481" y="137"/>
                  </a:lnTo>
                  <a:lnTo>
                    <a:pt x="495" y="138"/>
                  </a:lnTo>
                  <a:lnTo>
                    <a:pt x="508" y="140"/>
                  </a:lnTo>
                  <a:lnTo>
                    <a:pt x="522" y="143"/>
                  </a:lnTo>
                  <a:lnTo>
                    <a:pt x="536" y="147"/>
                  </a:lnTo>
                  <a:lnTo>
                    <a:pt x="549" y="151"/>
                  </a:lnTo>
                  <a:lnTo>
                    <a:pt x="562" y="155"/>
                  </a:lnTo>
                  <a:lnTo>
                    <a:pt x="575" y="161"/>
                  </a:lnTo>
                  <a:lnTo>
                    <a:pt x="587" y="166"/>
                  </a:lnTo>
                  <a:lnTo>
                    <a:pt x="598" y="172"/>
                  </a:lnTo>
                  <a:lnTo>
                    <a:pt x="610" y="179"/>
                  </a:lnTo>
                  <a:lnTo>
                    <a:pt x="622" y="185"/>
                  </a:lnTo>
                  <a:lnTo>
                    <a:pt x="633" y="193"/>
                  </a:lnTo>
                  <a:lnTo>
                    <a:pt x="643" y="201"/>
                  </a:lnTo>
                  <a:lnTo>
                    <a:pt x="654" y="210"/>
                  </a:lnTo>
                  <a:lnTo>
                    <a:pt x="664" y="219"/>
                  </a:lnTo>
                  <a:lnTo>
                    <a:pt x="673" y="227"/>
                  </a:lnTo>
                  <a:lnTo>
                    <a:pt x="683" y="237"/>
                  </a:lnTo>
                  <a:lnTo>
                    <a:pt x="692" y="247"/>
                  </a:lnTo>
                  <a:lnTo>
                    <a:pt x="700" y="258"/>
                  </a:lnTo>
                  <a:lnTo>
                    <a:pt x="709" y="269"/>
                  </a:lnTo>
                  <a:lnTo>
                    <a:pt x="716" y="280"/>
                  </a:lnTo>
                  <a:lnTo>
                    <a:pt x="723" y="291"/>
                  </a:lnTo>
                  <a:lnTo>
                    <a:pt x="729" y="303"/>
                  </a:lnTo>
                  <a:lnTo>
                    <a:pt x="736" y="315"/>
                  </a:lnTo>
                  <a:lnTo>
                    <a:pt x="741" y="327"/>
                  </a:lnTo>
                  <a:lnTo>
                    <a:pt x="746" y="340"/>
                  </a:lnTo>
                  <a:lnTo>
                    <a:pt x="751" y="353"/>
                  </a:lnTo>
                  <a:lnTo>
                    <a:pt x="755" y="365"/>
                  </a:lnTo>
                  <a:lnTo>
                    <a:pt x="758" y="379"/>
                  </a:lnTo>
                  <a:lnTo>
                    <a:pt x="761" y="393"/>
                  </a:lnTo>
                  <a:lnTo>
                    <a:pt x="764" y="406"/>
                  </a:lnTo>
                  <a:lnTo>
                    <a:pt x="765" y="420"/>
                  </a:lnTo>
                  <a:lnTo>
                    <a:pt x="643" y="420"/>
                  </a:lnTo>
                  <a:close/>
                  <a:moveTo>
                    <a:pt x="481" y="764"/>
                  </a:moveTo>
                  <a:lnTo>
                    <a:pt x="481" y="643"/>
                  </a:lnTo>
                  <a:lnTo>
                    <a:pt x="496" y="640"/>
                  </a:lnTo>
                  <a:lnTo>
                    <a:pt x="511" y="636"/>
                  </a:lnTo>
                  <a:lnTo>
                    <a:pt x="526" y="630"/>
                  </a:lnTo>
                  <a:lnTo>
                    <a:pt x="540" y="624"/>
                  </a:lnTo>
                  <a:lnTo>
                    <a:pt x="553" y="616"/>
                  </a:lnTo>
                  <a:lnTo>
                    <a:pt x="566" y="608"/>
                  </a:lnTo>
                  <a:lnTo>
                    <a:pt x="578" y="599"/>
                  </a:lnTo>
                  <a:lnTo>
                    <a:pt x="589" y="588"/>
                  </a:lnTo>
                  <a:lnTo>
                    <a:pt x="599" y="578"/>
                  </a:lnTo>
                  <a:lnTo>
                    <a:pt x="609" y="565"/>
                  </a:lnTo>
                  <a:lnTo>
                    <a:pt x="617" y="553"/>
                  </a:lnTo>
                  <a:lnTo>
                    <a:pt x="624" y="539"/>
                  </a:lnTo>
                  <a:lnTo>
                    <a:pt x="632" y="525"/>
                  </a:lnTo>
                  <a:lnTo>
                    <a:pt x="637" y="511"/>
                  </a:lnTo>
                  <a:lnTo>
                    <a:pt x="641" y="496"/>
                  </a:lnTo>
                  <a:lnTo>
                    <a:pt x="643" y="480"/>
                  </a:lnTo>
                  <a:lnTo>
                    <a:pt x="765" y="480"/>
                  </a:lnTo>
                  <a:lnTo>
                    <a:pt x="764" y="494"/>
                  </a:lnTo>
                  <a:lnTo>
                    <a:pt x="761" y="508"/>
                  </a:lnTo>
                  <a:lnTo>
                    <a:pt x="758" y="522"/>
                  </a:lnTo>
                  <a:lnTo>
                    <a:pt x="755" y="535"/>
                  </a:lnTo>
                  <a:lnTo>
                    <a:pt x="751" y="549"/>
                  </a:lnTo>
                  <a:lnTo>
                    <a:pt x="746" y="562"/>
                  </a:lnTo>
                  <a:lnTo>
                    <a:pt x="741" y="573"/>
                  </a:lnTo>
                  <a:lnTo>
                    <a:pt x="736" y="586"/>
                  </a:lnTo>
                  <a:lnTo>
                    <a:pt x="729" y="598"/>
                  </a:lnTo>
                  <a:lnTo>
                    <a:pt x="723" y="610"/>
                  </a:lnTo>
                  <a:lnTo>
                    <a:pt x="716" y="622"/>
                  </a:lnTo>
                  <a:lnTo>
                    <a:pt x="709" y="632"/>
                  </a:lnTo>
                  <a:lnTo>
                    <a:pt x="700" y="643"/>
                  </a:lnTo>
                  <a:lnTo>
                    <a:pt x="692" y="654"/>
                  </a:lnTo>
                  <a:lnTo>
                    <a:pt x="683" y="664"/>
                  </a:lnTo>
                  <a:lnTo>
                    <a:pt x="673" y="673"/>
                  </a:lnTo>
                  <a:lnTo>
                    <a:pt x="664" y="683"/>
                  </a:lnTo>
                  <a:lnTo>
                    <a:pt x="654" y="691"/>
                  </a:lnTo>
                  <a:lnTo>
                    <a:pt x="643" y="700"/>
                  </a:lnTo>
                  <a:lnTo>
                    <a:pt x="633" y="707"/>
                  </a:lnTo>
                  <a:lnTo>
                    <a:pt x="622" y="715"/>
                  </a:lnTo>
                  <a:lnTo>
                    <a:pt x="610" y="723"/>
                  </a:lnTo>
                  <a:lnTo>
                    <a:pt x="598" y="729"/>
                  </a:lnTo>
                  <a:lnTo>
                    <a:pt x="587" y="735"/>
                  </a:lnTo>
                  <a:lnTo>
                    <a:pt x="575" y="741"/>
                  </a:lnTo>
                  <a:lnTo>
                    <a:pt x="562" y="746"/>
                  </a:lnTo>
                  <a:lnTo>
                    <a:pt x="549" y="750"/>
                  </a:lnTo>
                  <a:lnTo>
                    <a:pt x="536" y="755"/>
                  </a:lnTo>
                  <a:lnTo>
                    <a:pt x="522" y="758"/>
                  </a:lnTo>
                  <a:lnTo>
                    <a:pt x="508" y="761"/>
                  </a:lnTo>
                  <a:lnTo>
                    <a:pt x="495" y="763"/>
                  </a:lnTo>
                  <a:lnTo>
                    <a:pt x="481" y="764"/>
                  </a:lnTo>
                  <a:close/>
                  <a:moveTo>
                    <a:pt x="481" y="480"/>
                  </a:moveTo>
                  <a:lnTo>
                    <a:pt x="582" y="480"/>
                  </a:lnTo>
                  <a:lnTo>
                    <a:pt x="580" y="490"/>
                  </a:lnTo>
                  <a:lnTo>
                    <a:pt x="577" y="498"/>
                  </a:lnTo>
                  <a:lnTo>
                    <a:pt x="574" y="508"/>
                  </a:lnTo>
                  <a:lnTo>
                    <a:pt x="569" y="517"/>
                  </a:lnTo>
                  <a:lnTo>
                    <a:pt x="564" y="524"/>
                  </a:lnTo>
                  <a:lnTo>
                    <a:pt x="559" y="532"/>
                  </a:lnTo>
                  <a:lnTo>
                    <a:pt x="553" y="539"/>
                  </a:lnTo>
                  <a:lnTo>
                    <a:pt x="547" y="546"/>
                  </a:lnTo>
                  <a:lnTo>
                    <a:pt x="539" y="552"/>
                  </a:lnTo>
                  <a:lnTo>
                    <a:pt x="532" y="558"/>
                  </a:lnTo>
                  <a:lnTo>
                    <a:pt x="524" y="564"/>
                  </a:lnTo>
                  <a:lnTo>
                    <a:pt x="517" y="569"/>
                  </a:lnTo>
                  <a:lnTo>
                    <a:pt x="508" y="573"/>
                  </a:lnTo>
                  <a:lnTo>
                    <a:pt x="500" y="577"/>
                  </a:lnTo>
                  <a:lnTo>
                    <a:pt x="490" y="580"/>
                  </a:lnTo>
                  <a:lnTo>
                    <a:pt x="481" y="582"/>
                  </a:lnTo>
                  <a:lnTo>
                    <a:pt x="481" y="480"/>
                  </a:lnTo>
                  <a:close/>
                  <a:moveTo>
                    <a:pt x="481" y="319"/>
                  </a:moveTo>
                  <a:lnTo>
                    <a:pt x="490" y="321"/>
                  </a:lnTo>
                  <a:lnTo>
                    <a:pt x="500" y="325"/>
                  </a:lnTo>
                  <a:lnTo>
                    <a:pt x="508" y="328"/>
                  </a:lnTo>
                  <a:lnTo>
                    <a:pt x="517" y="332"/>
                  </a:lnTo>
                  <a:lnTo>
                    <a:pt x="524" y="338"/>
                  </a:lnTo>
                  <a:lnTo>
                    <a:pt x="532" y="343"/>
                  </a:lnTo>
                  <a:lnTo>
                    <a:pt x="539" y="348"/>
                  </a:lnTo>
                  <a:lnTo>
                    <a:pt x="547" y="355"/>
                  </a:lnTo>
                  <a:lnTo>
                    <a:pt x="553" y="362"/>
                  </a:lnTo>
                  <a:lnTo>
                    <a:pt x="559" y="370"/>
                  </a:lnTo>
                  <a:lnTo>
                    <a:pt x="564" y="377"/>
                  </a:lnTo>
                  <a:lnTo>
                    <a:pt x="569" y="385"/>
                  </a:lnTo>
                  <a:lnTo>
                    <a:pt x="574" y="393"/>
                  </a:lnTo>
                  <a:lnTo>
                    <a:pt x="577" y="402"/>
                  </a:lnTo>
                  <a:lnTo>
                    <a:pt x="580" y="412"/>
                  </a:lnTo>
                  <a:lnTo>
                    <a:pt x="582" y="420"/>
                  </a:lnTo>
                  <a:lnTo>
                    <a:pt x="481" y="420"/>
                  </a:lnTo>
                  <a:lnTo>
                    <a:pt x="481" y="319"/>
                  </a:lnTo>
                  <a:close/>
                  <a:moveTo>
                    <a:pt x="421" y="258"/>
                  </a:moveTo>
                  <a:lnTo>
                    <a:pt x="405" y="260"/>
                  </a:lnTo>
                  <a:lnTo>
                    <a:pt x="390" y="265"/>
                  </a:lnTo>
                  <a:lnTo>
                    <a:pt x="376" y="270"/>
                  </a:lnTo>
                  <a:lnTo>
                    <a:pt x="362" y="276"/>
                  </a:lnTo>
                  <a:lnTo>
                    <a:pt x="348" y="284"/>
                  </a:lnTo>
                  <a:lnTo>
                    <a:pt x="336" y="293"/>
                  </a:lnTo>
                  <a:lnTo>
                    <a:pt x="324" y="302"/>
                  </a:lnTo>
                  <a:lnTo>
                    <a:pt x="313" y="313"/>
                  </a:lnTo>
                  <a:lnTo>
                    <a:pt x="302" y="324"/>
                  </a:lnTo>
                  <a:lnTo>
                    <a:pt x="294" y="335"/>
                  </a:lnTo>
                  <a:lnTo>
                    <a:pt x="285" y="348"/>
                  </a:lnTo>
                  <a:lnTo>
                    <a:pt x="278" y="361"/>
                  </a:lnTo>
                  <a:lnTo>
                    <a:pt x="271" y="375"/>
                  </a:lnTo>
                  <a:lnTo>
                    <a:pt x="266" y="390"/>
                  </a:lnTo>
                  <a:lnTo>
                    <a:pt x="262" y="405"/>
                  </a:lnTo>
                  <a:lnTo>
                    <a:pt x="258" y="420"/>
                  </a:lnTo>
                  <a:lnTo>
                    <a:pt x="137" y="420"/>
                  </a:lnTo>
                  <a:lnTo>
                    <a:pt x="138" y="406"/>
                  </a:lnTo>
                  <a:lnTo>
                    <a:pt x="140" y="392"/>
                  </a:lnTo>
                  <a:lnTo>
                    <a:pt x="144" y="379"/>
                  </a:lnTo>
                  <a:lnTo>
                    <a:pt x="147" y="365"/>
                  </a:lnTo>
                  <a:lnTo>
                    <a:pt x="151" y="353"/>
                  </a:lnTo>
                  <a:lnTo>
                    <a:pt x="155" y="340"/>
                  </a:lnTo>
                  <a:lnTo>
                    <a:pt x="161" y="327"/>
                  </a:lnTo>
                  <a:lnTo>
                    <a:pt x="166" y="315"/>
                  </a:lnTo>
                  <a:lnTo>
                    <a:pt x="173" y="303"/>
                  </a:lnTo>
                  <a:lnTo>
                    <a:pt x="179" y="291"/>
                  </a:lnTo>
                  <a:lnTo>
                    <a:pt x="187" y="280"/>
                  </a:lnTo>
                  <a:lnTo>
                    <a:pt x="194" y="269"/>
                  </a:lnTo>
                  <a:lnTo>
                    <a:pt x="202" y="258"/>
                  </a:lnTo>
                  <a:lnTo>
                    <a:pt x="210" y="247"/>
                  </a:lnTo>
                  <a:lnTo>
                    <a:pt x="219" y="237"/>
                  </a:lnTo>
                  <a:lnTo>
                    <a:pt x="228" y="227"/>
                  </a:lnTo>
                  <a:lnTo>
                    <a:pt x="238" y="219"/>
                  </a:lnTo>
                  <a:lnTo>
                    <a:pt x="248" y="210"/>
                  </a:lnTo>
                  <a:lnTo>
                    <a:pt x="258" y="201"/>
                  </a:lnTo>
                  <a:lnTo>
                    <a:pt x="269" y="193"/>
                  </a:lnTo>
                  <a:lnTo>
                    <a:pt x="280" y="185"/>
                  </a:lnTo>
                  <a:lnTo>
                    <a:pt x="292" y="179"/>
                  </a:lnTo>
                  <a:lnTo>
                    <a:pt x="303" y="172"/>
                  </a:lnTo>
                  <a:lnTo>
                    <a:pt x="315" y="166"/>
                  </a:lnTo>
                  <a:lnTo>
                    <a:pt x="328" y="161"/>
                  </a:lnTo>
                  <a:lnTo>
                    <a:pt x="340" y="155"/>
                  </a:lnTo>
                  <a:lnTo>
                    <a:pt x="353" y="151"/>
                  </a:lnTo>
                  <a:lnTo>
                    <a:pt x="367" y="147"/>
                  </a:lnTo>
                  <a:lnTo>
                    <a:pt x="380" y="143"/>
                  </a:lnTo>
                  <a:lnTo>
                    <a:pt x="393" y="140"/>
                  </a:lnTo>
                  <a:lnTo>
                    <a:pt x="407" y="138"/>
                  </a:lnTo>
                  <a:lnTo>
                    <a:pt x="421" y="137"/>
                  </a:lnTo>
                  <a:lnTo>
                    <a:pt x="421" y="258"/>
                  </a:lnTo>
                  <a:close/>
                  <a:moveTo>
                    <a:pt x="421" y="420"/>
                  </a:moveTo>
                  <a:lnTo>
                    <a:pt x="319" y="420"/>
                  </a:lnTo>
                  <a:lnTo>
                    <a:pt x="322" y="412"/>
                  </a:lnTo>
                  <a:lnTo>
                    <a:pt x="325" y="402"/>
                  </a:lnTo>
                  <a:lnTo>
                    <a:pt x="328" y="393"/>
                  </a:lnTo>
                  <a:lnTo>
                    <a:pt x="332" y="385"/>
                  </a:lnTo>
                  <a:lnTo>
                    <a:pt x="338" y="377"/>
                  </a:lnTo>
                  <a:lnTo>
                    <a:pt x="343" y="370"/>
                  </a:lnTo>
                  <a:lnTo>
                    <a:pt x="350" y="362"/>
                  </a:lnTo>
                  <a:lnTo>
                    <a:pt x="356" y="355"/>
                  </a:lnTo>
                  <a:lnTo>
                    <a:pt x="362" y="348"/>
                  </a:lnTo>
                  <a:lnTo>
                    <a:pt x="370" y="343"/>
                  </a:lnTo>
                  <a:lnTo>
                    <a:pt x="377" y="338"/>
                  </a:lnTo>
                  <a:lnTo>
                    <a:pt x="385" y="332"/>
                  </a:lnTo>
                  <a:lnTo>
                    <a:pt x="393" y="328"/>
                  </a:lnTo>
                  <a:lnTo>
                    <a:pt x="402" y="325"/>
                  </a:lnTo>
                  <a:lnTo>
                    <a:pt x="412" y="321"/>
                  </a:lnTo>
                  <a:lnTo>
                    <a:pt x="421" y="319"/>
                  </a:lnTo>
                  <a:lnTo>
                    <a:pt x="421" y="420"/>
                  </a:lnTo>
                  <a:close/>
                  <a:moveTo>
                    <a:pt x="421" y="582"/>
                  </a:moveTo>
                  <a:lnTo>
                    <a:pt x="412" y="580"/>
                  </a:lnTo>
                  <a:lnTo>
                    <a:pt x="402" y="577"/>
                  </a:lnTo>
                  <a:lnTo>
                    <a:pt x="393" y="572"/>
                  </a:lnTo>
                  <a:lnTo>
                    <a:pt x="385" y="568"/>
                  </a:lnTo>
                  <a:lnTo>
                    <a:pt x="377" y="564"/>
                  </a:lnTo>
                  <a:lnTo>
                    <a:pt x="370" y="558"/>
                  </a:lnTo>
                  <a:lnTo>
                    <a:pt x="362" y="552"/>
                  </a:lnTo>
                  <a:lnTo>
                    <a:pt x="356" y="546"/>
                  </a:lnTo>
                  <a:lnTo>
                    <a:pt x="350" y="539"/>
                  </a:lnTo>
                  <a:lnTo>
                    <a:pt x="343" y="532"/>
                  </a:lnTo>
                  <a:lnTo>
                    <a:pt x="338" y="524"/>
                  </a:lnTo>
                  <a:lnTo>
                    <a:pt x="332" y="517"/>
                  </a:lnTo>
                  <a:lnTo>
                    <a:pt x="328" y="508"/>
                  </a:lnTo>
                  <a:lnTo>
                    <a:pt x="325" y="499"/>
                  </a:lnTo>
                  <a:lnTo>
                    <a:pt x="322" y="490"/>
                  </a:lnTo>
                  <a:lnTo>
                    <a:pt x="319" y="480"/>
                  </a:lnTo>
                  <a:lnTo>
                    <a:pt x="421" y="480"/>
                  </a:lnTo>
                  <a:lnTo>
                    <a:pt x="421" y="582"/>
                  </a:lnTo>
                  <a:close/>
                  <a:moveTo>
                    <a:pt x="421" y="764"/>
                  </a:moveTo>
                  <a:lnTo>
                    <a:pt x="407" y="763"/>
                  </a:lnTo>
                  <a:lnTo>
                    <a:pt x="393" y="761"/>
                  </a:lnTo>
                  <a:lnTo>
                    <a:pt x="380" y="758"/>
                  </a:lnTo>
                  <a:lnTo>
                    <a:pt x="367" y="755"/>
                  </a:lnTo>
                  <a:lnTo>
                    <a:pt x="353" y="750"/>
                  </a:lnTo>
                  <a:lnTo>
                    <a:pt x="340" y="746"/>
                  </a:lnTo>
                  <a:lnTo>
                    <a:pt x="328" y="741"/>
                  </a:lnTo>
                  <a:lnTo>
                    <a:pt x="315" y="735"/>
                  </a:lnTo>
                  <a:lnTo>
                    <a:pt x="303" y="729"/>
                  </a:lnTo>
                  <a:lnTo>
                    <a:pt x="292" y="723"/>
                  </a:lnTo>
                  <a:lnTo>
                    <a:pt x="280" y="715"/>
                  </a:lnTo>
                  <a:lnTo>
                    <a:pt x="269" y="707"/>
                  </a:lnTo>
                  <a:lnTo>
                    <a:pt x="258" y="700"/>
                  </a:lnTo>
                  <a:lnTo>
                    <a:pt x="248" y="691"/>
                  </a:lnTo>
                  <a:lnTo>
                    <a:pt x="238" y="683"/>
                  </a:lnTo>
                  <a:lnTo>
                    <a:pt x="228" y="673"/>
                  </a:lnTo>
                  <a:lnTo>
                    <a:pt x="219" y="664"/>
                  </a:lnTo>
                  <a:lnTo>
                    <a:pt x="210" y="654"/>
                  </a:lnTo>
                  <a:lnTo>
                    <a:pt x="202" y="643"/>
                  </a:lnTo>
                  <a:lnTo>
                    <a:pt x="194" y="632"/>
                  </a:lnTo>
                  <a:lnTo>
                    <a:pt x="187" y="622"/>
                  </a:lnTo>
                  <a:lnTo>
                    <a:pt x="179" y="610"/>
                  </a:lnTo>
                  <a:lnTo>
                    <a:pt x="173" y="598"/>
                  </a:lnTo>
                  <a:lnTo>
                    <a:pt x="166" y="586"/>
                  </a:lnTo>
                  <a:lnTo>
                    <a:pt x="161" y="573"/>
                  </a:lnTo>
                  <a:lnTo>
                    <a:pt x="155" y="562"/>
                  </a:lnTo>
                  <a:lnTo>
                    <a:pt x="151" y="549"/>
                  </a:lnTo>
                  <a:lnTo>
                    <a:pt x="147" y="535"/>
                  </a:lnTo>
                  <a:lnTo>
                    <a:pt x="144" y="522"/>
                  </a:lnTo>
                  <a:lnTo>
                    <a:pt x="140" y="508"/>
                  </a:lnTo>
                  <a:lnTo>
                    <a:pt x="138" y="494"/>
                  </a:lnTo>
                  <a:lnTo>
                    <a:pt x="137" y="480"/>
                  </a:lnTo>
                  <a:lnTo>
                    <a:pt x="258" y="480"/>
                  </a:lnTo>
                  <a:lnTo>
                    <a:pt x="262" y="496"/>
                  </a:lnTo>
                  <a:lnTo>
                    <a:pt x="266" y="511"/>
                  </a:lnTo>
                  <a:lnTo>
                    <a:pt x="271" y="525"/>
                  </a:lnTo>
                  <a:lnTo>
                    <a:pt x="278" y="539"/>
                  </a:lnTo>
                  <a:lnTo>
                    <a:pt x="285" y="553"/>
                  </a:lnTo>
                  <a:lnTo>
                    <a:pt x="294" y="565"/>
                  </a:lnTo>
                  <a:lnTo>
                    <a:pt x="302" y="578"/>
                  </a:lnTo>
                  <a:lnTo>
                    <a:pt x="313" y="588"/>
                  </a:lnTo>
                  <a:lnTo>
                    <a:pt x="324" y="599"/>
                  </a:lnTo>
                  <a:lnTo>
                    <a:pt x="336" y="608"/>
                  </a:lnTo>
                  <a:lnTo>
                    <a:pt x="348" y="616"/>
                  </a:lnTo>
                  <a:lnTo>
                    <a:pt x="362" y="624"/>
                  </a:lnTo>
                  <a:lnTo>
                    <a:pt x="376" y="630"/>
                  </a:lnTo>
                  <a:lnTo>
                    <a:pt x="390" y="636"/>
                  </a:lnTo>
                  <a:lnTo>
                    <a:pt x="405" y="640"/>
                  </a:lnTo>
                  <a:lnTo>
                    <a:pt x="421" y="643"/>
                  </a:lnTo>
                  <a:lnTo>
                    <a:pt x="421" y="764"/>
                  </a:lnTo>
                  <a:close/>
                  <a:moveTo>
                    <a:pt x="857" y="420"/>
                  </a:moveTo>
                  <a:lnTo>
                    <a:pt x="826" y="420"/>
                  </a:lnTo>
                  <a:lnTo>
                    <a:pt x="824" y="403"/>
                  </a:lnTo>
                  <a:lnTo>
                    <a:pt x="821" y="387"/>
                  </a:lnTo>
                  <a:lnTo>
                    <a:pt x="818" y="370"/>
                  </a:lnTo>
                  <a:lnTo>
                    <a:pt x="814" y="354"/>
                  </a:lnTo>
                  <a:lnTo>
                    <a:pt x="810" y="338"/>
                  </a:lnTo>
                  <a:lnTo>
                    <a:pt x="804" y="321"/>
                  </a:lnTo>
                  <a:lnTo>
                    <a:pt x="798" y="306"/>
                  </a:lnTo>
                  <a:lnTo>
                    <a:pt x="791" y="291"/>
                  </a:lnTo>
                  <a:lnTo>
                    <a:pt x="784" y="276"/>
                  </a:lnTo>
                  <a:lnTo>
                    <a:pt x="776" y="263"/>
                  </a:lnTo>
                  <a:lnTo>
                    <a:pt x="768" y="249"/>
                  </a:lnTo>
                  <a:lnTo>
                    <a:pt x="758" y="235"/>
                  </a:lnTo>
                  <a:lnTo>
                    <a:pt x="748" y="222"/>
                  </a:lnTo>
                  <a:lnTo>
                    <a:pt x="739" y="209"/>
                  </a:lnTo>
                  <a:lnTo>
                    <a:pt x="728" y="197"/>
                  </a:lnTo>
                  <a:lnTo>
                    <a:pt x="716" y="185"/>
                  </a:lnTo>
                  <a:lnTo>
                    <a:pt x="705" y="174"/>
                  </a:lnTo>
                  <a:lnTo>
                    <a:pt x="693" y="163"/>
                  </a:lnTo>
                  <a:lnTo>
                    <a:pt x="680" y="153"/>
                  </a:lnTo>
                  <a:lnTo>
                    <a:pt x="667" y="143"/>
                  </a:lnTo>
                  <a:lnTo>
                    <a:pt x="653" y="134"/>
                  </a:lnTo>
                  <a:lnTo>
                    <a:pt x="639" y="125"/>
                  </a:lnTo>
                  <a:lnTo>
                    <a:pt x="625" y="118"/>
                  </a:lnTo>
                  <a:lnTo>
                    <a:pt x="610" y="110"/>
                  </a:lnTo>
                  <a:lnTo>
                    <a:pt x="595" y="104"/>
                  </a:lnTo>
                  <a:lnTo>
                    <a:pt x="580" y="97"/>
                  </a:lnTo>
                  <a:lnTo>
                    <a:pt x="564" y="92"/>
                  </a:lnTo>
                  <a:lnTo>
                    <a:pt x="548" y="88"/>
                  </a:lnTo>
                  <a:lnTo>
                    <a:pt x="532" y="83"/>
                  </a:lnTo>
                  <a:lnTo>
                    <a:pt x="515" y="80"/>
                  </a:lnTo>
                  <a:lnTo>
                    <a:pt x="499" y="78"/>
                  </a:lnTo>
                  <a:lnTo>
                    <a:pt x="481" y="76"/>
                  </a:lnTo>
                  <a:lnTo>
                    <a:pt x="481" y="30"/>
                  </a:lnTo>
                  <a:lnTo>
                    <a:pt x="480" y="23"/>
                  </a:lnTo>
                  <a:lnTo>
                    <a:pt x="478" y="18"/>
                  </a:lnTo>
                  <a:lnTo>
                    <a:pt x="476" y="13"/>
                  </a:lnTo>
                  <a:lnTo>
                    <a:pt x="472" y="8"/>
                  </a:lnTo>
                  <a:lnTo>
                    <a:pt x="467" y="5"/>
                  </a:lnTo>
                  <a:lnTo>
                    <a:pt x="463" y="2"/>
                  </a:lnTo>
                  <a:lnTo>
                    <a:pt x="457" y="1"/>
                  </a:lnTo>
                  <a:lnTo>
                    <a:pt x="451" y="0"/>
                  </a:lnTo>
                  <a:lnTo>
                    <a:pt x="445" y="1"/>
                  </a:lnTo>
                  <a:lnTo>
                    <a:pt x="440" y="2"/>
                  </a:lnTo>
                  <a:lnTo>
                    <a:pt x="434" y="5"/>
                  </a:lnTo>
                  <a:lnTo>
                    <a:pt x="430" y="8"/>
                  </a:lnTo>
                  <a:lnTo>
                    <a:pt x="426" y="13"/>
                  </a:lnTo>
                  <a:lnTo>
                    <a:pt x="424" y="18"/>
                  </a:lnTo>
                  <a:lnTo>
                    <a:pt x="421" y="23"/>
                  </a:lnTo>
                  <a:lnTo>
                    <a:pt x="421" y="30"/>
                  </a:lnTo>
                  <a:lnTo>
                    <a:pt x="421" y="76"/>
                  </a:lnTo>
                  <a:lnTo>
                    <a:pt x="404" y="78"/>
                  </a:lnTo>
                  <a:lnTo>
                    <a:pt x="387" y="80"/>
                  </a:lnTo>
                  <a:lnTo>
                    <a:pt x="371" y="83"/>
                  </a:lnTo>
                  <a:lnTo>
                    <a:pt x="354" y="88"/>
                  </a:lnTo>
                  <a:lnTo>
                    <a:pt x="338" y="92"/>
                  </a:lnTo>
                  <a:lnTo>
                    <a:pt x="323" y="97"/>
                  </a:lnTo>
                  <a:lnTo>
                    <a:pt x="307" y="104"/>
                  </a:lnTo>
                  <a:lnTo>
                    <a:pt x="292" y="110"/>
                  </a:lnTo>
                  <a:lnTo>
                    <a:pt x="278" y="118"/>
                  </a:lnTo>
                  <a:lnTo>
                    <a:pt x="263" y="125"/>
                  </a:lnTo>
                  <a:lnTo>
                    <a:pt x="249" y="134"/>
                  </a:lnTo>
                  <a:lnTo>
                    <a:pt x="236" y="143"/>
                  </a:lnTo>
                  <a:lnTo>
                    <a:pt x="222" y="153"/>
                  </a:lnTo>
                  <a:lnTo>
                    <a:pt x="209" y="163"/>
                  </a:lnTo>
                  <a:lnTo>
                    <a:pt x="197" y="174"/>
                  </a:lnTo>
                  <a:lnTo>
                    <a:pt x="185" y="185"/>
                  </a:lnTo>
                  <a:lnTo>
                    <a:pt x="175" y="197"/>
                  </a:lnTo>
                  <a:lnTo>
                    <a:pt x="164" y="209"/>
                  </a:lnTo>
                  <a:lnTo>
                    <a:pt x="153" y="222"/>
                  </a:lnTo>
                  <a:lnTo>
                    <a:pt x="144" y="235"/>
                  </a:lnTo>
                  <a:lnTo>
                    <a:pt x="135" y="249"/>
                  </a:lnTo>
                  <a:lnTo>
                    <a:pt x="126" y="263"/>
                  </a:lnTo>
                  <a:lnTo>
                    <a:pt x="118" y="276"/>
                  </a:lnTo>
                  <a:lnTo>
                    <a:pt x="110" y="291"/>
                  </a:lnTo>
                  <a:lnTo>
                    <a:pt x="104" y="306"/>
                  </a:lnTo>
                  <a:lnTo>
                    <a:pt x="99" y="321"/>
                  </a:lnTo>
                  <a:lnTo>
                    <a:pt x="93" y="338"/>
                  </a:lnTo>
                  <a:lnTo>
                    <a:pt x="88" y="354"/>
                  </a:lnTo>
                  <a:lnTo>
                    <a:pt x="85" y="370"/>
                  </a:lnTo>
                  <a:lnTo>
                    <a:pt x="81" y="387"/>
                  </a:lnTo>
                  <a:lnTo>
                    <a:pt x="78" y="403"/>
                  </a:lnTo>
                  <a:lnTo>
                    <a:pt x="77" y="420"/>
                  </a:lnTo>
                  <a:lnTo>
                    <a:pt x="30" y="420"/>
                  </a:lnTo>
                  <a:lnTo>
                    <a:pt x="25" y="421"/>
                  </a:lnTo>
                  <a:lnTo>
                    <a:pt x="18" y="423"/>
                  </a:lnTo>
                  <a:lnTo>
                    <a:pt x="14" y="425"/>
                  </a:lnTo>
                  <a:lnTo>
                    <a:pt x="8" y="430"/>
                  </a:lnTo>
                  <a:lnTo>
                    <a:pt x="5" y="434"/>
                  </a:lnTo>
                  <a:lnTo>
                    <a:pt x="2" y="439"/>
                  </a:lnTo>
                  <a:lnTo>
                    <a:pt x="1" y="445"/>
                  </a:lnTo>
                  <a:lnTo>
                    <a:pt x="0" y="450"/>
                  </a:lnTo>
                  <a:lnTo>
                    <a:pt x="1" y="457"/>
                  </a:lnTo>
                  <a:lnTo>
                    <a:pt x="2" y="462"/>
                  </a:lnTo>
                  <a:lnTo>
                    <a:pt x="5" y="467"/>
                  </a:lnTo>
                  <a:lnTo>
                    <a:pt x="8" y="472"/>
                  </a:lnTo>
                  <a:lnTo>
                    <a:pt x="14" y="476"/>
                  </a:lnTo>
                  <a:lnTo>
                    <a:pt x="18" y="478"/>
                  </a:lnTo>
                  <a:lnTo>
                    <a:pt x="25" y="480"/>
                  </a:lnTo>
                  <a:lnTo>
                    <a:pt x="30" y="480"/>
                  </a:lnTo>
                  <a:lnTo>
                    <a:pt x="77" y="480"/>
                  </a:lnTo>
                  <a:lnTo>
                    <a:pt x="78" y="497"/>
                  </a:lnTo>
                  <a:lnTo>
                    <a:pt x="81" y="514"/>
                  </a:lnTo>
                  <a:lnTo>
                    <a:pt x="85" y="531"/>
                  </a:lnTo>
                  <a:lnTo>
                    <a:pt x="88" y="548"/>
                  </a:lnTo>
                  <a:lnTo>
                    <a:pt x="93" y="564"/>
                  </a:lnTo>
                  <a:lnTo>
                    <a:pt x="99" y="579"/>
                  </a:lnTo>
                  <a:lnTo>
                    <a:pt x="104" y="595"/>
                  </a:lnTo>
                  <a:lnTo>
                    <a:pt x="110" y="610"/>
                  </a:lnTo>
                  <a:lnTo>
                    <a:pt x="118" y="624"/>
                  </a:lnTo>
                  <a:lnTo>
                    <a:pt x="126" y="639"/>
                  </a:lnTo>
                  <a:lnTo>
                    <a:pt x="135" y="653"/>
                  </a:lnTo>
                  <a:lnTo>
                    <a:pt x="144" y="666"/>
                  </a:lnTo>
                  <a:lnTo>
                    <a:pt x="153" y="680"/>
                  </a:lnTo>
                  <a:lnTo>
                    <a:pt x="164" y="692"/>
                  </a:lnTo>
                  <a:lnTo>
                    <a:pt x="175" y="704"/>
                  </a:lnTo>
                  <a:lnTo>
                    <a:pt x="185" y="716"/>
                  </a:lnTo>
                  <a:lnTo>
                    <a:pt x="197" y="727"/>
                  </a:lnTo>
                  <a:lnTo>
                    <a:pt x="209" y="738"/>
                  </a:lnTo>
                  <a:lnTo>
                    <a:pt x="222" y="748"/>
                  </a:lnTo>
                  <a:lnTo>
                    <a:pt x="236" y="758"/>
                  </a:lnTo>
                  <a:lnTo>
                    <a:pt x="249" y="766"/>
                  </a:lnTo>
                  <a:lnTo>
                    <a:pt x="263" y="775"/>
                  </a:lnTo>
                  <a:lnTo>
                    <a:pt x="278" y="784"/>
                  </a:lnTo>
                  <a:lnTo>
                    <a:pt x="292" y="791"/>
                  </a:lnTo>
                  <a:lnTo>
                    <a:pt x="307" y="798"/>
                  </a:lnTo>
                  <a:lnTo>
                    <a:pt x="323" y="803"/>
                  </a:lnTo>
                  <a:lnTo>
                    <a:pt x="338" y="808"/>
                  </a:lnTo>
                  <a:lnTo>
                    <a:pt x="354" y="814"/>
                  </a:lnTo>
                  <a:lnTo>
                    <a:pt x="371" y="817"/>
                  </a:lnTo>
                  <a:lnTo>
                    <a:pt x="387" y="820"/>
                  </a:lnTo>
                  <a:lnTo>
                    <a:pt x="404" y="823"/>
                  </a:lnTo>
                  <a:lnTo>
                    <a:pt x="421" y="824"/>
                  </a:lnTo>
                  <a:lnTo>
                    <a:pt x="421" y="872"/>
                  </a:lnTo>
                  <a:lnTo>
                    <a:pt x="421" y="877"/>
                  </a:lnTo>
                  <a:lnTo>
                    <a:pt x="424" y="883"/>
                  </a:lnTo>
                  <a:lnTo>
                    <a:pt x="426" y="888"/>
                  </a:lnTo>
                  <a:lnTo>
                    <a:pt x="430" y="892"/>
                  </a:lnTo>
                  <a:lnTo>
                    <a:pt x="434" y="896"/>
                  </a:lnTo>
                  <a:lnTo>
                    <a:pt x="440" y="899"/>
                  </a:lnTo>
                  <a:lnTo>
                    <a:pt x="445" y="900"/>
                  </a:lnTo>
                  <a:lnTo>
                    <a:pt x="451" y="902"/>
                  </a:lnTo>
                  <a:lnTo>
                    <a:pt x="457" y="900"/>
                  </a:lnTo>
                  <a:lnTo>
                    <a:pt x="463" y="898"/>
                  </a:lnTo>
                  <a:lnTo>
                    <a:pt x="467" y="896"/>
                  </a:lnTo>
                  <a:lnTo>
                    <a:pt x="472" y="892"/>
                  </a:lnTo>
                  <a:lnTo>
                    <a:pt x="476" y="888"/>
                  </a:lnTo>
                  <a:lnTo>
                    <a:pt x="478" y="883"/>
                  </a:lnTo>
                  <a:lnTo>
                    <a:pt x="480" y="877"/>
                  </a:lnTo>
                  <a:lnTo>
                    <a:pt x="481" y="872"/>
                  </a:lnTo>
                  <a:lnTo>
                    <a:pt x="481" y="824"/>
                  </a:lnTo>
                  <a:lnTo>
                    <a:pt x="499" y="823"/>
                  </a:lnTo>
                  <a:lnTo>
                    <a:pt x="515" y="820"/>
                  </a:lnTo>
                  <a:lnTo>
                    <a:pt x="532" y="817"/>
                  </a:lnTo>
                  <a:lnTo>
                    <a:pt x="548" y="814"/>
                  </a:lnTo>
                  <a:lnTo>
                    <a:pt x="564" y="808"/>
                  </a:lnTo>
                  <a:lnTo>
                    <a:pt x="580" y="803"/>
                  </a:lnTo>
                  <a:lnTo>
                    <a:pt x="595" y="798"/>
                  </a:lnTo>
                  <a:lnTo>
                    <a:pt x="610" y="791"/>
                  </a:lnTo>
                  <a:lnTo>
                    <a:pt x="625" y="784"/>
                  </a:lnTo>
                  <a:lnTo>
                    <a:pt x="639" y="775"/>
                  </a:lnTo>
                  <a:lnTo>
                    <a:pt x="653" y="766"/>
                  </a:lnTo>
                  <a:lnTo>
                    <a:pt x="667" y="758"/>
                  </a:lnTo>
                  <a:lnTo>
                    <a:pt x="680" y="748"/>
                  </a:lnTo>
                  <a:lnTo>
                    <a:pt x="693" y="738"/>
                  </a:lnTo>
                  <a:lnTo>
                    <a:pt x="705" y="727"/>
                  </a:lnTo>
                  <a:lnTo>
                    <a:pt x="716" y="716"/>
                  </a:lnTo>
                  <a:lnTo>
                    <a:pt x="728" y="704"/>
                  </a:lnTo>
                  <a:lnTo>
                    <a:pt x="739" y="692"/>
                  </a:lnTo>
                  <a:lnTo>
                    <a:pt x="748" y="680"/>
                  </a:lnTo>
                  <a:lnTo>
                    <a:pt x="758" y="666"/>
                  </a:lnTo>
                  <a:lnTo>
                    <a:pt x="768" y="653"/>
                  </a:lnTo>
                  <a:lnTo>
                    <a:pt x="776" y="639"/>
                  </a:lnTo>
                  <a:lnTo>
                    <a:pt x="784" y="624"/>
                  </a:lnTo>
                  <a:lnTo>
                    <a:pt x="791" y="610"/>
                  </a:lnTo>
                  <a:lnTo>
                    <a:pt x="798" y="595"/>
                  </a:lnTo>
                  <a:lnTo>
                    <a:pt x="804" y="579"/>
                  </a:lnTo>
                  <a:lnTo>
                    <a:pt x="810" y="564"/>
                  </a:lnTo>
                  <a:lnTo>
                    <a:pt x="814" y="548"/>
                  </a:lnTo>
                  <a:lnTo>
                    <a:pt x="818" y="531"/>
                  </a:lnTo>
                  <a:lnTo>
                    <a:pt x="821" y="514"/>
                  </a:lnTo>
                  <a:lnTo>
                    <a:pt x="824" y="497"/>
                  </a:lnTo>
                  <a:lnTo>
                    <a:pt x="826" y="480"/>
                  </a:lnTo>
                  <a:lnTo>
                    <a:pt x="857" y="480"/>
                  </a:lnTo>
                  <a:lnTo>
                    <a:pt x="863" y="480"/>
                  </a:lnTo>
                  <a:lnTo>
                    <a:pt x="869" y="478"/>
                  </a:lnTo>
                  <a:lnTo>
                    <a:pt x="874" y="476"/>
                  </a:lnTo>
                  <a:lnTo>
                    <a:pt x="878" y="472"/>
                  </a:lnTo>
                  <a:lnTo>
                    <a:pt x="881" y="467"/>
                  </a:lnTo>
                  <a:lnTo>
                    <a:pt x="885" y="462"/>
                  </a:lnTo>
                  <a:lnTo>
                    <a:pt x="886" y="457"/>
                  </a:lnTo>
                  <a:lnTo>
                    <a:pt x="887" y="450"/>
                  </a:lnTo>
                  <a:lnTo>
                    <a:pt x="886" y="445"/>
                  </a:lnTo>
                  <a:lnTo>
                    <a:pt x="885" y="438"/>
                  </a:lnTo>
                  <a:lnTo>
                    <a:pt x="881" y="434"/>
                  </a:lnTo>
                  <a:lnTo>
                    <a:pt x="878" y="430"/>
                  </a:lnTo>
                  <a:lnTo>
                    <a:pt x="874" y="425"/>
                  </a:lnTo>
                  <a:lnTo>
                    <a:pt x="869" y="423"/>
                  </a:lnTo>
                  <a:lnTo>
                    <a:pt x="863" y="421"/>
                  </a:lnTo>
                  <a:lnTo>
                    <a:pt x="857" y="420"/>
                  </a:ln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n-US"/>
            </a:p>
          </p:txBody>
        </p:sp>
      </p:grpSp>
      <p:grpSp>
        <p:nvGrpSpPr>
          <p:cNvPr id="6" name="Group 5"/>
          <p:cNvGrpSpPr/>
          <p:nvPr/>
        </p:nvGrpSpPr>
        <p:grpSpPr>
          <a:xfrm>
            <a:off x="3924870" y="3115594"/>
            <a:ext cx="2462561" cy="361637"/>
            <a:chOff x="3924870" y="3276078"/>
            <a:chExt cx="2462561" cy="361637"/>
          </a:xfrm>
        </p:grpSpPr>
        <p:sp>
          <p:nvSpPr>
            <p:cNvPr id="103" name="Rectangle 102"/>
            <p:cNvSpPr/>
            <p:nvPr/>
          </p:nvSpPr>
          <p:spPr>
            <a:xfrm>
              <a:off x="4336413" y="3276078"/>
              <a:ext cx="2051018" cy="361637"/>
            </a:xfrm>
            <a:prstGeom prst="rect">
              <a:avLst/>
            </a:prstGeom>
          </p:spPr>
          <p:txBody>
            <a:bodyPr wrap="square" lIns="0" tIns="0" rIns="0" bIns="0">
              <a:spAutoFit/>
            </a:bodyPr>
            <a:lstStyle/>
            <a:p>
              <a:pPr>
                <a:spcAft>
                  <a:spcPts val="300"/>
                </a:spcAft>
              </a:pPr>
              <a:r>
                <a:rPr lang="en-US" altLang="en-US" sz="1050" b="1" dirty="0" smtClean="0">
                  <a:solidFill>
                    <a:schemeClr val="bg1"/>
                  </a:solidFill>
                  <a:latin typeface="+mj-lt"/>
                </a:rPr>
                <a:t>WORKSHOP DURATION</a:t>
              </a:r>
            </a:p>
            <a:p>
              <a:pPr>
                <a:spcAft>
                  <a:spcPts val="300"/>
                </a:spcAft>
              </a:pPr>
              <a:r>
                <a:rPr lang="en-US" altLang="en-US" sz="1000" dirty="0" smtClean="0">
                  <a:solidFill>
                    <a:schemeClr val="bg1"/>
                  </a:solidFill>
                  <a:latin typeface="+mj-lt"/>
                </a:rPr>
                <a:t>1 day and 2 day programs</a:t>
              </a:r>
            </a:p>
          </p:txBody>
        </p:sp>
        <p:sp>
          <p:nvSpPr>
            <p:cNvPr id="118" name="Freeform 4404"/>
            <p:cNvSpPr>
              <a:spLocks noEditPoints="1"/>
            </p:cNvSpPr>
            <p:nvPr/>
          </p:nvSpPr>
          <p:spPr bwMode="auto">
            <a:xfrm>
              <a:off x="3924870" y="3276078"/>
              <a:ext cx="207963" cy="284163"/>
            </a:xfrm>
            <a:custGeom>
              <a:avLst/>
              <a:gdLst>
                <a:gd name="T0" fmla="*/ 337 w 658"/>
                <a:gd name="T1" fmla="*/ 615 h 896"/>
                <a:gd name="T2" fmla="*/ 327 w 658"/>
                <a:gd name="T3" fmla="*/ 613 h 896"/>
                <a:gd name="T4" fmla="*/ 219 w 658"/>
                <a:gd name="T5" fmla="*/ 717 h 896"/>
                <a:gd name="T6" fmla="*/ 106 w 658"/>
                <a:gd name="T7" fmla="*/ 664 h 896"/>
                <a:gd name="T8" fmla="*/ 115 w 658"/>
                <a:gd name="T9" fmla="*/ 619 h 896"/>
                <a:gd name="T10" fmla="*/ 143 w 658"/>
                <a:gd name="T11" fmla="*/ 562 h 896"/>
                <a:gd name="T12" fmla="*/ 203 w 658"/>
                <a:gd name="T13" fmla="*/ 501 h 896"/>
                <a:gd name="T14" fmla="*/ 261 w 658"/>
                <a:gd name="T15" fmla="*/ 473 h 896"/>
                <a:gd name="T16" fmla="*/ 306 w 658"/>
                <a:gd name="T17" fmla="*/ 464 h 896"/>
                <a:gd name="T18" fmla="*/ 352 w 658"/>
                <a:gd name="T19" fmla="*/ 464 h 896"/>
                <a:gd name="T20" fmla="*/ 397 w 658"/>
                <a:gd name="T21" fmla="*/ 473 h 896"/>
                <a:gd name="T22" fmla="*/ 438 w 658"/>
                <a:gd name="T23" fmla="*/ 489 h 896"/>
                <a:gd name="T24" fmla="*/ 489 w 658"/>
                <a:gd name="T25" fmla="*/ 527 h 896"/>
                <a:gd name="T26" fmla="*/ 536 w 658"/>
                <a:gd name="T27" fmla="*/ 599 h 896"/>
                <a:gd name="T28" fmla="*/ 549 w 658"/>
                <a:gd name="T29" fmla="*/ 641 h 896"/>
                <a:gd name="T30" fmla="*/ 554 w 658"/>
                <a:gd name="T31" fmla="*/ 687 h 896"/>
                <a:gd name="T32" fmla="*/ 127 w 658"/>
                <a:gd name="T33" fmla="*/ 308 h 896"/>
                <a:gd name="T34" fmla="*/ 109 w 658"/>
                <a:gd name="T35" fmla="*/ 253 h 896"/>
                <a:gd name="T36" fmla="*/ 105 w 658"/>
                <a:gd name="T37" fmla="*/ 29 h 896"/>
                <a:gd name="T38" fmla="*/ 551 w 658"/>
                <a:gd name="T39" fmla="*/ 238 h 896"/>
                <a:gd name="T40" fmla="*/ 537 w 658"/>
                <a:gd name="T41" fmla="*/ 295 h 896"/>
                <a:gd name="T42" fmla="*/ 643 w 658"/>
                <a:gd name="T43" fmla="*/ 866 h 896"/>
                <a:gd name="T44" fmla="*/ 582 w 658"/>
                <a:gd name="T45" fmla="*/ 666 h 896"/>
                <a:gd name="T46" fmla="*/ 564 w 658"/>
                <a:gd name="T47" fmla="*/ 588 h 896"/>
                <a:gd name="T48" fmla="*/ 526 w 658"/>
                <a:gd name="T49" fmla="*/ 523 h 896"/>
                <a:gd name="T50" fmla="*/ 469 w 658"/>
                <a:gd name="T51" fmla="*/ 473 h 896"/>
                <a:gd name="T52" fmla="*/ 436 w 658"/>
                <a:gd name="T53" fmla="*/ 441 h 896"/>
                <a:gd name="T54" fmla="*/ 504 w 658"/>
                <a:gd name="T55" fmla="*/ 395 h 896"/>
                <a:gd name="T56" fmla="*/ 554 w 658"/>
                <a:gd name="T57" fmla="*/ 333 h 896"/>
                <a:gd name="T58" fmla="*/ 578 w 658"/>
                <a:gd name="T59" fmla="*/ 264 h 896"/>
                <a:gd name="T60" fmla="*/ 584 w 658"/>
                <a:gd name="T61" fmla="*/ 29 h 896"/>
                <a:gd name="T62" fmla="*/ 652 w 658"/>
                <a:gd name="T63" fmla="*/ 27 h 896"/>
                <a:gd name="T64" fmla="*/ 658 w 658"/>
                <a:gd name="T65" fmla="*/ 17 h 896"/>
                <a:gd name="T66" fmla="*/ 655 w 658"/>
                <a:gd name="T67" fmla="*/ 6 h 896"/>
                <a:gd name="T68" fmla="*/ 647 w 658"/>
                <a:gd name="T69" fmla="*/ 0 h 896"/>
                <a:gd name="T70" fmla="*/ 15 w 658"/>
                <a:gd name="T71" fmla="*/ 0 h 896"/>
                <a:gd name="T72" fmla="*/ 5 w 658"/>
                <a:gd name="T73" fmla="*/ 4 h 896"/>
                <a:gd name="T74" fmla="*/ 0 w 658"/>
                <a:gd name="T75" fmla="*/ 14 h 896"/>
                <a:gd name="T76" fmla="*/ 5 w 658"/>
                <a:gd name="T77" fmla="*/ 26 h 896"/>
                <a:gd name="T78" fmla="*/ 15 w 658"/>
                <a:gd name="T79" fmla="*/ 29 h 896"/>
                <a:gd name="T80" fmla="*/ 77 w 658"/>
                <a:gd name="T81" fmla="*/ 245 h 896"/>
                <a:gd name="T82" fmla="*/ 96 w 658"/>
                <a:gd name="T83" fmla="*/ 312 h 896"/>
                <a:gd name="T84" fmla="*/ 137 w 658"/>
                <a:gd name="T85" fmla="*/ 378 h 896"/>
                <a:gd name="T86" fmla="*/ 204 w 658"/>
                <a:gd name="T87" fmla="*/ 431 h 896"/>
                <a:gd name="T88" fmla="*/ 207 w 658"/>
                <a:gd name="T89" fmla="*/ 464 h 896"/>
                <a:gd name="T90" fmla="*/ 146 w 658"/>
                <a:gd name="T91" fmla="*/ 510 h 896"/>
                <a:gd name="T92" fmla="*/ 102 w 658"/>
                <a:gd name="T93" fmla="*/ 572 h 896"/>
                <a:gd name="T94" fmla="*/ 78 w 658"/>
                <a:gd name="T95" fmla="*/ 647 h 896"/>
                <a:gd name="T96" fmla="*/ 75 w 658"/>
                <a:gd name="T97" fmla="*/ 866 h 896"/>
                <a:gd name="T98" fmla="*/ 7 w 658"/>
                <a:gd name="T99" fmla="*/ 870 h 896"/>
                <a:gd name="T100" fmla="*/ 0 w 658"/>
                <a:gd name="T101" fmla="*/ 879 h 896"/>
                <a:gd name="T102" fmla="*/ 2 w 658"/>
                <a:gd name="T103" fmla="*/ 890 h 896"/>
                <a:gd name="T104" fmla="*/ 12 w 658"/>
                <a:gd name="T105" fmla="*/ 896 h 896"/>
                <a:gd name="T106" fmla="*/ 643 w 658"/>
                <a:gd name="T107" fmla="*/ 896 h 896"/>
                <a:gd name="T108" fmla="*/ 654 w 658"/>
                <a:gd name="T109" fmla="*/ 892 h 896"/>
                <a:gd name="T110" fmla="*/ 658 w 658"/>
                <a:gd name="T111" fmla="*/ 881 h 896"/>
                <a:gd name="T112" fmla="*/ 654 w 658"/>
                <a:gd name="T113" fmla="*/ 872 h 896"/>
                <a:gd name="T114" fmla="*/ 643 w 658"/>
                <a:gd name="T115" fmla="*/ 866 h 8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658" h="896">
                  <a:moveTo>
                    <a:pt x="554" y="717"/>
                  </a:moveTo>
                  <a:lnTo>
                    <a:pt x="440" y="717"/>
                  </a:lnTo>
                  <a:lnTo>
                    <a:pt x="340" y="617"/>
                  </a:lnTo>
                  <a:lnTo>
                    <a:pt x="337" y="615"/>
                  </a:lnTo>
                  <a:lnTo>
                    <a:pt x="335" y="614"/>
                  </a:lnTo>
                  <a:lnTo>
                    <a:pt x="332" y="613"/>
                  </a:lnTo>
                  <a:lnTo>
                    <a:pt x="329" y="613"/>
                  </a:lnTo>
                  <a:lnTo>
                    <a:pt x="327" y="613"/>
                  </a:lnTo>
                  <a:lnTo>
                    <a:pt x="323" y="614"/>
                  </a:lnTo>
                  <a:lnTo>
                    <a:pt x="321" y="615"/>
                  </a:lnTo>
                  <a:lnTo>
                    <a:pt x="318" y="617"/>
                  </a:lnTo>
                  <a:lnTo>
                    <a:pt x="219" y="717"/>
                  </a:lnTo>
                  <a:lnTo>
                    <a:pt x="105" y="717"/>
                  </a:lnTo>
                  <a:lnTo>
                    <a:pt x="105" y="687"/>
                  </a:lnTo>
                  <a:lnTo>
                    <a:pt x="105" y="676"/>
                  </a:lnTo>
                  <a:lnTo>
                    <a:pt x="106" y="664"/>
                  </a:lnTo>
                  <a:lnTo>
                    <a:pt x="107" y="652"/>
                  </a:lnTo>
                  <a:lnTo>
                    <a:pt x="109" y="642"/>
                  </a:lnTo>
                  <a:lnTo>
                    <a:pt x="112" y="630"/>
                  </a:lnTo>
                  <a:lnTo>
                    <a:pt x="115" y="619"/>
                  </a:lnTo>
                  <a:lnTo>
                    <a:pt x="118" y="610"/>
                  </a:lnTo>
                  <a:lnTo>
                    <a:pt x="122" y="599"/>
                  </a:lnTo>
                  <a:lnTo>
                    <a:pt x="132" y="580"/>
                  </a:lnTo>
                  <a:lnTo>
                    <a:pt x="143" y="562"/>
                  </a:lnTo>
                  <a:lnTo>
                    <a:pt x="156" y="543"/>
                  </a:lnTo>
                  <a:lnTo>
                    <a:pt x="169" y="528"/>
                  </a:lnTo>
                  <a:lnTo>
                    <a:pt x="185" y="513"/>
                  </a:lnTo>
                  <a:lnTo>
                    <a:pt x="203" y="501"/>
                  </a:lnTo>
                  <a:lnTo>
                    <a:pt x="222" y="490"/>
                  </a:lnTo>
                  <a:lnTo>
                    <a:pt x="241" y="480"/>
                  </a:lnTo>
                  <a:lnTo>
                    <a:pt x="252" y="476"/>
                  </a:lnTo>
                  <a:lnTo>
                    <a:pt x="261" y="473"/>
                  </a:lnTo>
                  <a:lnTo>
                    <a:pt x="272" y="470"/>
                  </a:lnTo>
                  <a:lnTo>
                    <a:pt x="284" y="467"/>
                  </a:lnTo>
                  <a:lnTo>
                    <a:pt x="295" y="465"/>
                  </a:lnTo>
                  <a:lnTo>
                    <a:pt x="306" y="464"/>
                  </a:lnTo>
                  <a:lnTo>
                    <a:pt x="317" y="463"/>
                  </a:lnTo>
                  <a:lnTo>
                    <a:pt x="329" y="463"/>
                  </a:lnTo>
                  <a:lnTo>
                    <a:pt x="341" y="463"/>
                  </a:lnTo>
                  <a:lnTo>
                    <a:pt x="352" y="464"/>
                  </a:lnTo>
                  <a:lnTo>
                    <a:pt x="364" y="465"/>
                  </a:lnTo>
                  <a:lnTo>
                    <a:pt x="376" y="467"/>
                  </a:lnTo>
                  <a:lnTo>
                    <a:pt x="387" y="470"/>
                  </a:lnTo>
                  <a:lnTo>
                    <a:pt x="397" y="473"/>
                  </a:lnTo>
                  <a:lnTo>
                    <a:pt x="408" y="476"/>
                  </a:lnTo>
                  <a:lnTo>
                    <a:pt x="418" y="480"/>
                  </a:lnTo>
                  <a:lnTo>
                    <a:pt x="428" y="485"/>
                  </a:lnTo>
                  <a:lnTo>
                    <a:pt x="438" y="489"/>
                  </a:lnTo>
                  <a:lnTo>
                    <a:pt x="447" y="494"/>
                  </a:lnTo>
                  <a:lnTo>
                    <a:pt x="456" y="501"/>
                  </a:lnTo>
                  <a:lnTo>
                    <a:pt x="473" y="513"/>
                  </a:lnTo>
                  <a:lnTo>
                    <a:pt x="489" y="527"/>
                  </a:lnTo>
                  <a:lnTo>
                    <a:pt x="503" y="543"/>
                  </a:lnTo>
                  <a:lnTo>
                    <a:pt x="516" y="560"/>
                  </a:lnTo>
                  <a:lnTo>
                    <a:pt x="527" y="579"/>
                  </a:lnTo>
                  <a:lnTo>
                    <a:pt x="536" y="599"/>
                  </a:lnTo>
                  <a:lnTo>
                    <a:pt x="540" y="609"/>
                  </a:lnTo>
                  <a:lnTo>
                    <a:pt x="544" y="619"/>
                  </a:lnTo>
                  <a:lnTo>
                    <a:pt x="546" y="630"/>
                  </a:lnTo>
                  <a:lnTo>
                    <a:pt x="549" y="641"/>
                  </a:lnTo>
                  <a:lnTo>
                    <a:pt x="551" y="652"/>
                  </a:lnTo>
                  <a:lnTo>
                    <a:pt x="552" y="664"/>
                  </a:lnTo>
                  <a:lnTo>
                    <a:pt x="554" y="675"/>
                  </a:lnTo>
                  <a:lnTo>
                    <a:pt x="554" y="687"/>
                  </a:lnTo>
                  <a:lnTo>
                    <a:pt x="554" y="717"/>
                  </a:lnTo>
                  <a:close/>
                  <a:moveTo>
                    <a:pt x="135" y="321"/>
                  </a:moveTo>
                  <a:lnTo>
                    <a:pt x="133" y="321"/>
                  </a:lnTo>
                  <a:lnTo>
                    <a:pt x="127" y="308"/>
                  </a:lnTo>
                  <a:lnTo>
                    <a:pt x="121" y="295"/>
                  </a:lnTo>
                  <a:lnTo>
                    <a:pt x="116" y="281"/>
                  </a:lnTo>
                  <a:lnTo>
                    <a:pt x="113" y="267"/>
                  </a:lnTo>
                  <a:lnTo>
                    <a:pt x="109" y="253"/>
                  </a:lnTo>
                  <a:lnTo>
                    <a:pt x="106" y="238"/>
                  </a:lnTo>
                  <a:lnTo>
                    <a:pt x="105" y="223"/>
                  </a:lnTo>
                  <a:lnTo>
                    <a:pt x="105" y="208"/>
                  </a:lnTo>
                  <a:lnTo>
                    <a:pt x="105" y="29"/>
                  </a:lnTo>
                  <a:lnTo>
                    <a:pt x="554" y="29"/>
                  </a:lnTo>
                  <a:lnTo>
                    <a:pt x="554" y="208"/>
                  </a:lnTo>
                  <a:lnTo>
                    <a:pt x="554" y="223"/>
                  </a:lnTo>
                  <a:lnTo>
                    <a:pt x="551" y="238"/>
                  </a:lnTo>
                  <a:lnTo>
                    <a:pt x="549" y="253"/>
                  </a:lnTo>
                  <a:lnTo>
                    <a:pt x="546" y="267"/>
                  </a:lnTo>
                  <a:lnTo>
                    <a:pt x="542" y="281"/>
                  </a:lnTo>
                  <a:lnTo>
                    <a:pt x="537" y="295"/>
                  </a:lnTo>
                  <a:lnTo>
                    <a:pt x="531" y="308"/>
                  </a:lnTo>
                  <a:lnTo>
                    <a:pt x="525" y="321"/>
                  </a:lnTo>
                  <a:lnTo>
                    <a:pt x="135" y="321"/>
                  </a:lnTo>
                  <a:close/>
                  <a:moveTo>
                    <a:pt x="643" y="866"/>
                  </a:moveTo>
                  <a:lnTo>
                    <a:pt x="584" y="866"/>
                  </a:lnTo>
                  <a:lnTo>
                    <a:pt x="584" y="732"/>
                  </a:lnTo>
                  <a:lnTo>
                    <a:pt x="584" y="687"/>
                  </a:lnTo>
                  <a:lnTo>
                    <a:pt x="582" y="666"/>
                  </a:lnTo>
                  <a:lnTo>
                    <a:pt x="580" y="646"/>
                  </a:lnTo>
                  <a:lnTo>
                    <a:pt x="576" y="626"/>
                  </a:lnTo>
                  <a:lnTo>
                    <a:pt x="571" y="606"/>
                  </a:lnTo>
                  <a:lnTo>
                    <a:pt x="564" y="588"/>
                  </a:lnTo>
                  <a:lnTo>
                    <a:pt x="557" y="570"/>
                  </a:lnTo>
                  <a:lnTo>
                    <a:pt x="547" y="554"/>
                  </a:lnTo>
                  <a:lnTo>
                    <a:pt x="537" y="538"/>
                  </a:lnTo>
                  <a:lnTo>
                    <a:pt x="526" y="523"/>
                  </a:lnTo>
                  <a:lnTo>
                    <a:pt x="513" y="509"/>
                  </a:lnTo>
                  <a:lnTo>
                    <a:pt x="499" y="496"/>
                  </a:lnTo>
                  <a:lnTo>
                    <a:pt x="485" y="483"/>
                  </a:lnTo>
                  <a:lnTo>
                    <a:pt x="469" y="473"/>
                  </a:lnTo>
                  <a:lnTo>
                    <a:pt x="453" y="463"/>
                  </a:lnTo>
                  <a:lnTo>
                    <a:pt x="435" y="455"/>
                  </a:lnTo>
                  <a:lnTo>
                    <a:pt x="417" y="448"/>
                  </a:lnTo>
                  <a:lnTo>
                    <a:pt x="436" y="441"/>
                  </a:lnTo>
                  <a:lnTo>
                    <a:pt x="455" y="431"/>
                  </a:lnTo>
                  <a:lnTo>
                    <a:pt x="472" y="420"/>
                  </a:lnTo>
                  <a:lnTo>
                    <a:pt x="489" y="409"/>
                  </a:lnTo>
                  <a:lnTo>
                    <a:pt x="504" y="395"/>
                  </a:lnTo>
                  <a:lnTo>
                    <a:pt x="519" y="381"/>
                  </a:lnTo>
                  <a:lnTo>
                    <a:pt x="532" y="365"/>
                  </a:lnTo>
                  <a:lnTo>
                    <a:pt x="544" y="348"/>
                  </a:lnTo>
                  <a:lnTo>
                    <a:pt x="554" y="333"/>
                  </a:lnTo>
                  <a:lnTo>
                    <a:pt x="561" y="317"/>
                  </a:lnTo>
                  <a:lnTo>
                    <a:pt x="567" y="299"/>
                  </a:lnTo>
                  <a:lnTo>
                    <a:pt x="573" y="282"/>
                  </a:lnTo>
                  <a:lnTo>
                    <a:pt x="578" y="264"/>
                  </a:lnTo>
                  <a:lnTo>
                    <a:pt x="580" y="246"/>
                  </a:lnTo>
                  <a:lnTo>
                    <a:pt x="582" y="228"/>
                  </a:lnTo>
                  <a:lnTo>
                    <a:pt x="584" y="208"/>
                  </a:lnTo>
                  <a:lnTo>
                    <a:pt x="584" y="29"/>
                  </a:lnTo>
                  <a:lnTo>
                    <a:pt x="643" y="29"/>
                  </a:lnTo>
                  <a:lnTo>
                    <a:pt x="647" y="29"/>
                  </a:lnTo>
                  <a:lnTo>
                    <a:pt x="649" y="28"/>
                  </a:lnTo>
                  <a:lnTo>
                    <a:pt x="652" y="27"/>
                  </a:lnTo>
                  <a:lnTo>
                    <a:pt x="654" y="26"/>
                  </a:lnTo>
                  <a:lnTo>
                    <a:pt x="655" y="23"/>
                  </a:lnTo>
                  <a:lnTo>
                    <a:pt x="657" y="20"/>
                  </a:lnTo>
                  <a:lnTo>
                    <a:pt x="658" y="17"/>
                  </a:lnTo>
                  <a:lnTo>
                    <a:pt x="658" y="14"/>
                  </a:lnTo>
                  <a:lnTo>
                    <a:pt x="658" y="12"/>
                  </a:lnTo>
                  <a:lnTo>
                    <a:pt x="657" y="8"/>
                  </a:lnTo>
                  <a:lnTo>
                    <a:pt x="655" y="6"/>
                  </a:lnTo>
                  <a:lnTo>
                    <a:pt x="654" y="4"/>
                  </a:lnTo>
                  <a:lnTo>
                    <a:pt x="652" y="2"/>
                  </a:lnTo>
                  <a:lnTo>
                    <a:pt x="649" y="1"/>
                  </a:lnTo>
                  <a:lnTo>
                    <a:pt x="647" y="0"/>
                  </a:lnTo>
                  <a:lnTo>
                    <a:pt x="643" y="0"/>
                  </a:lnTo>
                  <a:lnTo>
                    <a:pt x="569" y="0"/>
                  </a:lnTo>
                  <a:lnTo>
                    <a:pt x="90" y="0"/>
                  </a:lnTo>
                  <a:lnTo>
                    <a:pt x="15" y="0"/>
                  </a:lnTo>
                  <a:lnTo>
                    <a:pt x="12" y="0"/>
                  </a:lnTo>
                  <a:lnTo>
                    <a:pt x="9" y="1"/>
                  </a:lnTo>
                  <a:lnTo>
                    <a:pt x="7" y="2"/>
                  </a:lnTo>
                  <a:lnTo>
                    <a:pt x="5" y="4"/>
                  </a:lnTo>
                  <a:lnTo>
                    <a:pt x="2" y="6"/>
                  </a:lnTo>
                  <a:lnTo>
                    <a:pt x="1" y="8"/>
                  </a:lnTo>
                  <a:lnTo>
                    <a:pt x="0" y="12"/>
                  </a:lnTo>
                  <a:lnTo>
                    <a:pt x="0" y="14"/>
                  </a:lnTo>
                  <a:lnTo>
                    <a:pt x="0" y="17"/>
                  </a:lnTo>
                  <a:lnTo>
                    <a:pt x="1" y="20"/>
                  </a:lnTo>
                  <a:lnTo>
                    <a:pt x="2" y="23"/>
                  </a:lnTo>
                  <a:lnTo>
                    <a:pt x="5" y="26"/>
                  </a:lnTo>
                  <a:lnTo>
                    <a:pt x="7" y="27"/>
                  </a:lnTo>
                  <a:lnTo>
                    <a:pt x="9" y="28"/>
                  </a:lnTo>
                  <a:lnTo>
                    <a:pt x="12" y="29"/>
                  </a:lnTo>
                  <a:lnTo>
                    <a:pt x="15" y="29"/>
                  </a:lnTo>
                  <a:lnTo>
                    <a:pt x="75" y="29"/>
                  </a:lnTo>
                  <a:lnTo>
                    <a:pt x="75" y="208"/>
                  </a:lnTo>
                  <a:lnTo>
                    <a:pt x="75" y="227"/>
                  </a:lnTo>
                  <a:lnTo>
                    <a:pt x="77" y="245"/>
                  </a:lnTo>
                  <a:lnTo>
                    <a:pt x="81" y="263"/>
                  </a:lnTo>
                  <a:lnTo>
                    <a:pt x="85" y="280"/>
                  </a:lnTo>
                  <a:lnTo>
                    <a:pt x="89" y="296"/>
                  </a:lnTo>
                  <a:lnTo>
                    <a:pt x="96" y="312"/>
                  </a:lnTo>
                  <a:lnTo>
                    <a:pt x="103" y="328"/>
                  </a:lnTo>
                  <a:lnTo>
                    <a:pt x="112" y="343"/>
                  </a:lnTo>
                  <a:lnTo>
                    <a:pt x="124" y="361"/>
                  </a:lnTo>
                  <a:lnTo>
                    <a:pt x="137" y="378"/>
                  </a:lnTo>
                  <a:lnTo>
                    <a:pt x="152" y="394"/>
                  </a:lnTo>
                  <a:lnTo>
                    <a:pt x="168" y="407"/>
                  </a:lnTo>
                  <a:lnTo>
                    <a:pt x="185" y="420"/>
                  </a:lnTo>
                  <a:lnTo>
                    <a:pt x="204" y="431"/>
                  </a:lnTo>
                  <a:lnTo>
                    <a:pt x="222" y="441"/>
                  </a:lnTo>
                  <a:lnTo>
                    <a:pt x="242" y="448"/>
                  </a:lnTo>
                  <a:lnTo>
                    <a:pt x="224" y="456"/>
                  </a:lnTo>
                  <a:lnTo>
                    <a:pt x="207" y="464"/>
                  </a:lnTo>
                  <a:lnTo>
                    <a:pt x="190" y="474"/>
                  </a:lnTo>
                  <a:lnTo>
                    <a:pt x="175" y="485"/>
                  </a:lnTo>
                  <a:lnTo>
                    <a:pt x="160" y="497"/>
                  </a:lnTo>
                  <a:lnTo>
                    <a:pt x="146" y="510"/>
                  </a:lnTo>
                  <a:lnTo>
                    <a:pt x="133" y="524"/>
                  </a:lnTo>
                  <a:lnTo>
                    <a:pt x="121" y="539"/>
                  </a:lnTo>
                  <a:lnTo>
                    <a:pt x="112" y="555"/>
                  </a:lnTo>
                  <a:lnTo>
                    <a:pt x="102" y="572"/>
                  </a:lnTo>
                  <a:lnTo>
                    <a:pt x="93" y="589"/>
                  </a:lnTo>
                  <a:lnTo>
                    <a:pt x="87" y="609"/>
                  </a:lnTo>
                  <a:lnTo>
                    <a:pt x="82" y="627"/>
                  </a:lnTo>
                  <a:lnTo>
                    <a:pt x="78" y="647"/>
                  </a:lnTo>
                  <a:lnTo>
                    <a:pt x="76" y="666"/>
                  </a:lnTo>
                  <a:lnTo>
                    <a:pt x="75" y="687"/>
                  </a:lnTo>
                  <a:lnTo>
                    <a:pt x="75" y="732"/>
                  </a:lnTo>
                  <a:lnTo>
                    <a:pt x="75" y="866"/>
                  </a:lnTo>
                  <a:lnTo>
                    <a:pt x="15" y="866"/>
                  </a:lnTo>
                  <a:lnTo>
                    <a:pt x="12" y="866"/>
                  </a:lnTo>
                  <a:lnTo>
                    <a:pt x="9" y="868"/>
                  </a:lnTo>
                  <a:lnTo>
                    <a:pt x="7" y="870"/>
                  </a:lnTo>
                  <a:lnTo>
                    <a:pt x="5" y="872"/>
                  </a:lnTo>
                  <a:lnTo>
                    <a:pt x="2" y="874"/>
                  </a:lnTo>
                  <a:lnTo>
                    <a:pt x="1" y="876"/>
                  </a:lnTo>
                  <a:lnTo>
                    <a:pt x="0" y="879"/>
                  </a:lnTo>
                  <a:lnTo>
                    <a:pt x="0" y="881"/>
                  </a:lnTo>
                  <a:lnTo>
                    <a:pt x="0" y="885"/>
                  </a:lnTo>
                  <a:lnTo>
                    <a:pt x="1" y="888"/>
                  </a:lnTo>
                  <a:lnTo>
                    <a:pt x="2" y="890"/>
                  </a:lnTo>
                  <a:lnTo>
                    <a:pt x="5" y="892"/>
                  </a:lnTo>
                  <a:lnTo>
                    <a:pt x="7" y="894"/>
                  </a:lnTo>
                  <a:lnTo>
                    <a:pt x="9" y="895"/>
                  </a:lnTo>
                  <a:lnTo>
                    <a:pt x="12" y="896"/>
                  </a:lnTo>
                  <a:lnTo>
                    <a:pt x="15" y="896"/>
                  </a:lnTo>
                  <a:lnTo>
                    <a:pt x="90" y="896"/>
                  </a:lnTo>
                  <a:lnTo>
                    <a:pt x="569" y="896"/>
                  </a:lnTo>
                  <a:lnTo>
                    <a:pt x="643" y="896"/>
                  </a:lnTo>
                  <a:lnTo>
                    <a:pt x="647" y="896"/>
                  </a:lnTo>
                  <a:lnTo>
                    <a:pt x="649" y="895"/>
                  </a:lnTo>
                  <a:lnTo>
                    <a:pt x="652" y="894"/>
                  </a:lnTo>
                  <a:lnTo>
                    <a:pt x="654" y="892"/>
                  </a:lnTo>
                  <a:lnTo>
                    <a:pt x="655" y="890"/>
                  </a:lnTo>
                  <a:lnTo>
                    <a:pt x="657" y="888"/>
                  </a:lnTo>
                  <a:lnTo>
                    <a:pt x="658" y="885"/>
                  </a:lnTo>
                  <a:lnTo>
                    <a:pt x="658" y="881"/>
                  </a:lnTo>
                  <a:lnTo>
                    <a:pt x="658" y="879"/>
                  </a:lnTo>
                  <a:lnTo>
                    <a:pt x="657" y="876"/>
                  </a:lnTo>
                  <a:lnTo>
                    <a:pt x="655" y="874"/>
                  </a:lnTo>
                  <a:lnTo>
                    <a:pt x="654" y="872"/>
                  </a:lnTo>
                  <a:lnTo>
                    <a:pt x="652" y="870"/>
                  </a:lnTo>
                  <a:lnTo>
                    <a:pt x="649" y="868"/>
                  </a:lnTo>
                  <a:lnTo>
                    <a:pt x="647" y="866"/>
                  </a:lnTo>
                  <a:lnTo>
                    <a:pt x="643" y="866"/>
                  </a:ln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n-US"/>
            </a:p>
          </p:txBody>
        </p:sp>
      </p:grpSp>
      <p:grpSp>
        <p:nvGrpSpPr>
          <p:cNvPr id="7" name="Group 6"/>
          <p:cNvGrpSpPr/>
          <p:nvPr/>
        </p:nvGrpSpPr>
        <p:grpSpPr>
          <a:xfrm>
            <a:off x="3885976" y="3753615"/>
            <a:ext cx="2501455" cy="684803"/>
            <a:chOff x="3885976" y="3887353"/>
            <a:chExt cx="2501455" cy="684803"/>
          </a:xfrm>
        </p:grpSpPr>
        <p:sp>
          <p:nvSpPr>
            <p:cNvPr id="104" name="Rectangle 103"/>
            <p:cNvSpPr/>
            <p:nvPr/>
          </p:nvSpPr>
          <p:spPr>
            <a:xfrm>
              <a:off x="4336413" y="3887353"/>
              <a:ext cx="2051018" cy="684803"/>
            </a:xfrm>
            <a:prstGeom prst="rect">
              <a:avLst/>
            </a:prstGeom>
          </p:spPr>
          <p:txBody>
            <a:bodyPr wrap="square" lIns="0" tIns="0" rIns="0" bIns="0">
              <a:spAutoFit/>
            </a:bodyPr>
            <a:lstStyle/>
            <a:p>
              <a:pPr>
                <a:spcAft>
                  <a:spcPts val="300"/>
                </a:spcAft>
              </a:pPr>
              <a:r>
                <a:rPr lang="en-US" altLang="en-US" sz="1050" b="1" dirty="0" smtClean="0">
                  <a:solidFill>
                    <a:schemeClr val="bg1"/>
                  </a:solidFill>
                  <a:latin typeface="+mj-lt"/>
                </a:rPr>
                <a:t>WHO SHOULD ATTEND</a:t>
              </a:r>
            </a:p>
            <a:p>
              <a:pPr>
                <a:spcAft>
                  <a:spcPts val="300"/>
                </a:spcAft>
              </a:pPr>
              <a:r>
                <a:rPr lang="en-US" altLang="en-US" sz="1000" dirty="0" smtClean="0">
                  <a:solidFill>
                    <a:schemeClr val="bg1"/>
                  </a:solidFill>
                  <a:latin typeface="+mj-lt"/>
                </a:rPr>
                <a:t>Leaders / Managers who want to obtain a structured approach to problem solving</a:t>
              </a:r>
            </a:p>
          </p:txBody>
        </p:sp>
        <p:grpSp>
          <p:nvGrpSpPr>
            <p:cNvPr id="120" name="Group 119"/>
            <p:cNvGrpSpPr/>
            <p:nvPr/>
          </p:nvGrpSpPr>
          <p:grpSpPr>
            <a:xfrm>
              <a:off x="3885976" y="3887353"/>
              <a:ext cx="285750" cy="247650"/>
              <a:chOff x="11028363" y="5368925"/>
              <a:chExt cx="285750" cy="247650"/>
            </a:xfrm>
            <a:solidFill>
              <a:schemeClr val="bg1"/>
            </a:solidFill>
          </p:grpSpPr>
          <p:sp>
            <p:nvSpPr>
              <p:cNvPr id="121" name="Freeform 3577"/>
              <p:cNvSpPr>
                <a:spLocks/>
              </p:cNvSpPr>
              <p:nvPr/>
            </p:nvSpPr>
            <p:spPr bwMode="auto">
              <a:xfrm>
                <a:off x="11028363" y="5454650"/>
                <a:ext cx="66675" cy="114300"/>
              </a:xfrm>
              <a:custGeom>
                <a:avLst/>
                <a:gdLst>
                  <a:gd name="T0" fmla="*/ 0 w 169"/>
                  <a:gd name="T1" fmla="*/ 98 h 288"/>
                  <a:gd name="T2" fmla="*/ 0 w 169"/>
                  <a:gd name="T3" fmla="*/ 114 h 288"/>
                  <a:gd name="T4" fmla="*/ 2 w 169"/>
                  <a:gd name="T5" fmla="*/ 131 h 288"/>
                  <a:gd name="T6" fmla="*/ 3 w 169"/>
                  <a:gd name="T7" fmla="*/ 139 h 288"/>
                  <a:gd name="T8" fmla="*/ 5 w 169"/>
                  <a:gd name="T9" fmla="*/ 146 h 288"/>
                  <a:gd name="T10" fmla="*/ 9 w 169"/>
                  <a:gd name="T11" fmla="*/ 153 h 288"/>
                  <a:gd name="T12" fmla="*/ 13 w 169"/>
                  <a:gd name="T13" fmla="*/ 159 h 288"/>
                  <a:gd name="T14" fmla="*/ 18 w 169"/>
                  <a:gd name="T15" fmla="*/ 163 h 288"/>
                  <a:gd name="T16" fmla="*/ 23 w 169"/>
                  <a:gd name="T17" fmla="*/ 166 h 288"/>
                  <a:gd name="T18" fmla="*/ 23 w 169"/>
                  <a:gd name="T19" fmla="*/ 288 h 288"/>
                  <a:gd name="T20" fmla="*/ 144 w 169"/>
                  <a:gd name="T21" fmla="*/ 288 h 288"/>
                  <a:gd name="T22" fmla="*/ 144 w 169"/>
                  <a:gd name="T23" fmla="*/ 166 h 288"/>
                  <a:gd name="T24" fmla="*/ 151 w 169"/>
                  <a:gd name="T25" fmla="*/ 162 h 288"/>
                  <a:gd name="T26" fmla="*/ 156 w 169"/>
                  <a:gd name="T27" fmla="*/ 157 h 288"/>
                  <a:gd name="T28" fmla="*/ 161 w 169"/>
                  <a:gd name="T29" fmla="*/ 150 h 288"/>
                  <a:gd name="T30" fmla="*/ 165 w 169"/>
                  <a:gd name="T31" fmla="*/ 140 h 288"/>
                  <a:gd name="T32" fmla="*/ 166 w 169"/>
                  <a:gd name="T33" fmla="*/ 130 h 288"/>
                  <a:gd name="T34" fmla="*/ 167 w 169"/>
                  <a:gd name="T35" fmla="*/ 119 h 288"/>
                  <a:gd name="T36" fmla="*/ 169 w 169"/>
                  <a:gd name="T37" fmla="*/ 109 h 288"/>
                  <a:gd name="T38" fmla="*/ 169 w 169"/>
                  <a:gd name="T39" fmla="*/ 99 h 288"/>
                  <a:gd name="T40" fmla="*/ 169 w 169"/>
                  <a:gd name="T41" fmla="*/ 0 h 288"/>
                  <a:gd name="T42" fmla="*/ 0 w 169"/>
                  <a:gd name="T43" fmla="*/ 0 h 288"/>
                  <a:gd name="T44" fmla="*/ 0 w 169"/>
                  <a:gd name="T45" fmla="*/ 98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69" h="288">
                    <a:moveTo>
                      <a:pt x="0" y="98"/>
                    </a:moveTo>
                    <a:lnTo>
                      <a:pt x="0" y="114"/>
                    </a:lnTo>
                    <a:lnTo>
                      <a:pt x="2" y="131"/>
                    </a:lnTo>
                    <a:lnTo>
                      <a:pt x="3" y="139"/>
                    </a:lnTo>
                    <a:lnTo>
                      <a:pt x="5" y="146"/>
                    </a:lnTo>
                    <a:lnTo>
                      <a:pt x="9" y="153"/>
                    </a:lnTo>
                    <a:lnTo>
                      <a:pt x="13" y="159"/>
                    </a:lnTo>
                    <a:lnTo>
                      <a:pt x="18" y="163"/>
                    </a:lnTo>
                    <a:lnTo>
                      <a:pt x="23" y="166"/>
                    </a:lnTo>
                    <a:lnTo>
                      <a:pt x="23" y="288"/>
                    </a:lnTo>
                    <a:lnTo>
                      <a:pt x="144" y="288"/>
                    </a:lnTo>
                    <a:lnTo>
                      <a:pt x="144" y="166"/>
                    </a:lnTo>
                    <a:lnTo>
                      <a:pt x="151" y="162"/>
                    </a:lnTo>
                    <a:lnTo>
                      <a:pt x="156" y="157"/>
                    </a:lnTo>
                    <a:lnTo>
                      <a:pt x="161" y="150"/>
                    </a:lnTo>
                    <a:lnTo>
                      <a:pt x="165" y="140"/>
                    </a:lnTo>
                    <a:lnTo>
                      <a:pt x="166" y="130"/>
                    </a:lnTo>
                    <a:lnTo>
                      <a:pt x="167" y="119"/>
                    </a:lnTo>
                    <a:lnTo>
                      <a:pt x="169" y="109"/>
                    </a:lnTo>
                    <a:lnTo>
                      <a:pt x="169" y="99"/>
                    </a:lnTo>
                    <a:lnTo>
                      <a:pt x="169" y="0"/>
                    </a:lnTo>
                    <a:lnTo>
                      <a:pt x="0" y="0"/>
                    </a:lnTo>
                    <a:lnTo>
                      <a:pt x="0" y="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3578"/>
              <p:cNvSpPr>
                <a:spLocks/>
              </p:cNvSpPr>
              <p:nvPr/>
            </p:nvSpPr>
            <p:spPr bwMode="auto">
              <a:xfrm>
                <a:off x="11247438" y="5454650"/>
                <a:ext cx="66675" cy="114300"/>
              </a:xfrm>
              <a:custGeom>
                <a:avLst/>
                <a:gdLst>
                  <a:gd name="T0" fmla="*/ 0 w 168"/>
                  <a:gd name="T1" fmla="*/ 0 h 288"/>
                  <a:gd name="T2" fmla="*/ 0 w 168"/>
                  <a:gd name="T3" fmla="*/ 95 h 288"/>
                  <a:gd name="T4" fmla="*/ 0 w 168"/>
                  <a:gd name="T5" fmla="*/ 105 h 288"/>
                  <a:gd name="T6" fmla="*/ 1 w 168"/>
                  <a:gd name="T7" fmla="*/ 116 h 288"/>
                  <a:gd name="T8" fmla="*/ 3 w 168"/>
                  <a:gd name="T9" fmla="*/ 123 h 288"/>
                  <a:gd name="T10" fmla="*/ 6 w 168"/>
                  <a:gd name="T11" fmla="*/ 131 h 288"/>
                  <a:gd name="T12" fmla="*/ 10 w 168"/>
                  <a:gd name="T13" fmla="*/ 139 h 288"/>
                  <a:gd name="T14" fmla="*/ 14 w 168"/>
                  <a:gd name="T15" fmla="*/ 144 h 288"/>
                  <a:gd name="T16" fmla="*/ 19 w 168"/>
                  <a:gd name="T17" fmla="*/ 149 h 288"/>
                  <a:gd name="T18" fmla="*/ 24 w 168"/>
                  <a:gd name="T19" fmla="*/ 153 h 288"/>
                  <a:gd name="T20" fmla="*/ 24 w 168"/>
                  <a:gd name="T21" fmla="*/ 288 h 288"/>
                  <a:gd name="T22" fmla="*/ 143 w 168"/>
                  <a:gd name="T23" fmla="*/ 288 h 288"/>
                  <a:gd name="T24" fmla="*/ 143 w 168"/>
                  <a:gd name="T25" fmla="*/ 153 h 288"/>
                  <a:gd name="T26" fmla="*/ 150 w 168"/>
                  <a:gd name="T27" fmla="*/ 149 h 288"/>
                  <a:gd name="T28" fmla="*/ 154 w 168"/>
                  <a:gd name="T29" fmla="*/ 144 h 288"/>
                  <a:gd name="T30" fmla="*/ 158 w 168"/>
                  <a:gd name="T31" fmla="*/ 137 h 288"/>
                  <a:gd name="T32" fmla="*/ 161 w 168"/>
                  <a:gd name="T33" fmla="*/ 130 h 288"/>
                  <a:gd name="T34" fmla="*/ 164 w 168"/>
                  <a:gd name="T35" fmla="*/ 122 h 288"/>
                  <a:gd name="T36" fmla="*/ 167 w 168"/>
                  <a:gd name="T37" fmla="*/ 113 h 288"/>
                  <a:gd name="T38" fmla="*/ 168 w 168"/>
                  <a:gd name="T39" fmla="*/ 104 h 288"/>
                  <a:gd name="T40" fmla="*/ 168 w 168"/>
                  <a:gd name="T41" fmla="*/ 95 h 288"/>
                  <a:gd name="T42" fmla="*/ 168 w 168"/>
                  <a:gd name="T43" fmla="*/ 0 h 288"/>
                  <a:gd name="T44" fmla="*/ 0 w 168"/>
                  <a:gd name="T45" fmla="*/ 0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68" h="288">
                    <a:moveTo>
                      <a:pt x="0" y="0"/>
                    </a:moveTo>
                    <a:lnTo>
                      <a:pt x="0" y="95"/>
                    </a:lnTo>
                    <a:lnTo>
                      <a:pt x="0" y="105"/>
                    </a:lnTo>
                    <a:lnTo>
                      <a:pt x="1" y="116"/>
                    </a:lnTo>
                    <a:lnTo>
                      <a:pt x="3" y="123"/>
                    </a:lnTo>
                    <a:lnTo>
                      <a:pt x="6" y="131"/>
                    </a:lnTo>
                    <a:lnTo>
                      <a:pt x="10" y="139"/>
                    </a:lnTo>
                    <a:lnTo>
                      <a:pt x="14" y="144"/>
                    </a:lnTo>
                    <a:lnTo>
                      <a:pt x="19" y="149"/>
                    </a:lnTo>
                    <a:lnTo>
                      <a:pt x="24" y="153"/>
                    </a:lnTo>
                    <a:lnTo>
                      <a:pt x="24" y="288"/>
                    </a:lnTo>
                    <a:lnTo>
                      <a:pt x="143" y="288"/>
                    </a:lnTo>
                    <a:lnTo>
                      <a:pt x="143" y="153"/>
                    </a:lnTo>
                    <a:lnTo>
                      <a:pt x="150" y="149"/>
                    </a:lnTo>
                    <a:lnTo>
                      <a:pt x="154" y="144"/>
                    </a:lnTo>
                    <a:lnTo>
                      <a:pt x="158" y="137"/>
                    </a:lnTo>
                    <a:lnTo>
                      <a:pt x="161" y="130"/>
                    </a:lnTo>
                    <a:lnTo>
                      <a:pt x="164" y="122"/>
                    </a:lnTo>
                    <a:lnTo>
                      <a:pt x="167" y="113"/>
                    </a:lnTo>
                    <a:lnTo>
                      <a:pt x="168" y="104"/>
                    </a:lnTo>
                    <a:lnTo>
                      <a:pt x="168" y="95"/>
                    </a:lnTo>
                    <a:lnTo>
                      <a:pt x="16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3579"/>
              <p:cNvSpPr>
                <a:spLocks/>
              </p:cNvSpPr>
              <p:nvPr/>
            </p:nvSpPr>
            <p:spPr bwMode="auto">
              <a:xfrm>
                <a:off x="11123613" y="5454650"/>
                <a:ext cx="95250" cy="161925"/>
              </a:xfrm>
              <a:custGeom>
                <a:avLst/>
                <a:gdLst>
                  <a:gd name="T0" fmla="*/ 0 w 241"/>
                  <a:gd name="T1" fmla="*/ 168 h 408"/>
                  <a:gd name="T2" fmla="*/ 0 w 241"/>
                  <a:gd name="T3" fmla="*/ 182 h 408"/>
                  <a:gd name="T4" fmla="*/ 3 w 241"/>
                  <a:gd name="T5" fmla="*/ 195 h 408"/>
                  <a:gd name="T6" fmla="*/ 7 w 241"/>
                  <a:gd name="T7" fmla="*/ 206 h 408"/>
                  <a:gd name="T8" fmla="*/ 13 w 241"/>
                  <a:gd name="T9" fmla="*/ 216 h 408"/>
                  <a:gd name="T10" fmla="*/ 20 w 241"/>
                  <a:gd name="T11" fmla="*/ 225 h 408"/>
                  <a:gd name="T12" fmla="*/ 27 w 241"/>
                  <a:gd name="T13" fmla="*/ 231 h 408"/>
                  <a:gd name="T14" fmla="*/ 38 w 241"/>
                  <a:gd name="T15" fmla="*/ 236 h 408"/>
                  <a:gd name="T16" fmla="*/ 48 w 241"/>
                  <a:gd name="T17" fmla="*/ 239 h 408"/>
                  <a:gd name="T18" fmla="*/ 48 w 241"/>
                  <a:gd name="T19" fmla="*/ 408 h 408"/>
                  <a:gd name="T20" fmla="*/ 192 w 241"/>
                  <a:gd name="T21" fmla="*/ 408 h 408"/>
                  <a:gd name="T22" fmla="*/ 192 w 241"/>
                  <a:gd name="T23" fmla="*/ 239 h 408"/>
                  <a:gd name="T24" fmla="*/ 203 w 241"/>
                  <a:gd name="T25" fmla="*/ 236 h 408"/>
                  <a:gd name="T26" fmla="*/ 212 w 241"/>
                  <a:gd name="T27" fmla="*/ 231 h 408"/>
                  <a:gd name="T28" fmla="*/ 221 w 241"/>
                  <a:gd name="T29" fmla="*/ 225 h 408"/>
                  <a:gd name="T30" fmla="*/ 228 w 241"/>
                  <a:gd name="T31" fmla="*/ 216 h 408"/>
                  <a:gd name="T32" fmla="*/ 233 w 241"/>
                  <a:gd name="T33" fmla="*/ 206 h 408"/>
                  <a:gd name="T34" fmla="*/ 237 w 241"/>
                  <a:gd name="T35" fmla="*/ 195 h 408"/>
                  <a:gd name="T36" fmla="*/ 239 w 241"/>
                  <a:gd name="T37" fmla="*/ 182 h 408"/>
                  <a:gd name="T38" fmla="*/ 241 w 241"/>
                  <a:gd name="T39" fmla="*/ 168 h 408"/>
                  <a:gd name="T40" fmla="*/ 241 w 241"/>
                  <a:gd name="T41" fmla="*/ 0 h 408"/>
                  <a:gd name="T42" fmla="*/ 0 w 241"/>
                  <a:gd name="T43" fmla="*/ 0 h 408"/>
                  <a:gd name="T44" fmla="*/ 0 w 241"/>
                  <a:gd name="T45" fmla="*/ 168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41" h="408">
                    <a:moveTo>
                      <a:pt x="0" y="168"/>
                    </a:moveTo>
                    <a:lnTo>
                      <a:pt x="0" y="182"/>
                    </a:lnTo>
                    <a:lnTo>
                      <a:pt x="3" y="195"/>
                    </a:lnTo>
                    <a:lnTo>
                      <a:pt x="7" y="206"/>
                    </a:lnTo>
                    <a:lnTo>
                      <a:pt x="13" y="216"/>
                    </a:lnTo>
                    <a:lnTo>
                      <a:pt x="20" y="225"/>
                    </a:lnTo>
                    <a:lnTo>
                      <a:pt x="27" y="231"/>
                    </a:lnTo>
                    <a:lnTo>
                      <a:pt x="38" y="236"/>
                    </a:lnTo>
                    <a:lnTo>
                      <a:pt x="48" y="239"/>
                    </a:lnTo>
                    <a:lnTo>
                      <a:pt x="48" y="408"/>
                    </a:lnTo>
                    <a:lnTo>
                      <a:pt x="192" y="408"/>
                    </a:lnTo>
                    <a:lnTo>
                      <a:pt x="192" y="239"/>
                    </a:lnTo>
                    <a:lnTo>
                      <a:pt x="203" y="236"/>
                    </a:lnTo>
                    <a:lnTo>
                      <a:pt x="212" y="231"/>
                    </a:lnTo>
                    <a:lnTo>
                      <a:pt x="221" y="225"/>
                    </a:lnTo>
                    <a:lnTo>
                      <a:pt x="228" y="216"/>
                    </a:lnTo>
                    <a:lnTo>
                      <a:pt x="233" y="206"/>
                    </a:lnTo>
                    <a:lnTo>
                      <a:pt x="237" y="195"/>
                    </a:lnTo>
                    <a:lnTo>
                      <a:pt x="239" y="182"/>
                    </a:lnTo>
                    <a:lnTo>
                      <a:pt x="241" y="168"/>
                    </a:lnTo>
                    <a:lnTo>
                      <a:pt x="241" y="0"/>
                    </a:lnTo>
                    <a:lnTo>
                      <a:pt x="0" y="0"/>
                    </a:lnTo>
                    <a:lnTo>
                      <a:pt x="0" y="16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3581"/>
              <p:cNvSpPr>
                <a:spLocks/>
              </p:cNvSpPr>
              <p:nvPr/>
            </p:nvSpPr>
            <p:spPr bwMode="auto">
              <a:xfrm>
                <a:off x="11256963" y="5397500"/>
                <a:ext cx="47625" cy="47625"/>
              </a:xfrm>
              <a:custGeom>
                <a:avLst/>
                <a:gdLst>
                  <a:gd name="T0" fmla="*/ 60 w 119"/>
                  <a:gd name="T1" fmla="*/ 121 h 121"/>
                  <a:gd name="T2" fmla="*/ 72 w 119"/>
                  <a:gd name="T3" fmla="*/ 119 h 121"/>
                  <a:gd name="T4" fmla="*/ 83 w 119"/>
                  <a:gd name="T5" fmla="*/ 115 h 121"/>
                  <a:gd name="T6" fmla="*/ 94 w 119"/>
                  <a:gd name="T7" fmla="*/ 110 h 121"/>
                  <a:gd name="T8" fmla="*/ 103 w 119"/>
                  <a:gd name="T9" fmla="*/ 103 h 121"/>
                  <a:gd name="T10" fmla="*/ 109 w 119"/>
                  <a:gd name="T11" fmla="*/ 94 h 121"/>
                  <a:gd name="T12" fmla="*/ 116 w 119"/>
                  <a:gd name="T13" fmla="*/ 83 h 121"/>
                  <a:gd name="T14" fmla="*/ 118 w 119"/>
                  <a:gd name="T15" fmla="*/ 72 h 121"/>
                  <a:gd name="T16" fmla="*/ 119 w 119"/>
                  <a:gd name="T17" fmla="*/ 60 h 121"/>
                  <a:gd name="T18" fmla="*/ 118 w 119"/>
                  <a:gd name="T19" fmla="*/ 49 h 121"/>
                  <a:gd name="T20" fmla="*/ 116 w 119"/>
                  <a:gd name="T21" fmla="*/ 37 h 121"/>
                  <a:gd name="T22" fmla="*/ 109 w 119"/>
                  <a:gd name="T23" fmla="*/ 27 h 121"/>
                  <a:gd name="T24" fmla="*/ 103 w 119"/>
                  <a:gd name="T25" fmla="*/ 18 h 121"/>
                  <a:gd name="T26" fmla="*/ 94 w 119"/>
                  <a:gd name="T27" fmla="*/ 10 h 121"/>
                  <a:gd name="T28" fmla="*/ 83 w 119"/>
                  <a:gd name="T29" fmla="*/ 5 h 121"/>
                  <a:gd name="T30" fmla="*/ 72 w 119"/>
                  <a:gd name="T31" fmla="*/ 1 h 121"/>
                  <a:gd name="T32" fmla="*/ 60 w 119"/>
                  <a:gd name="T33" fmla="*/ 0 h 121"/>
                  <a:gd name="T34" fmla="*/ 47 w 119"/>
                  <a:gd name="T35" fmla="*/ 1 h 121"/>
                  <a:gd name="T36" fmla="*/ 36 w 119"/>
                  <a:gd name="T37" fmla="*/ 5 h 121"/>
                  <a:gd name="T38" fmla="*/ 26 w 119"/>
                  <a:gd name="T39" fmla="*/ 10 h 121"/>
                  <a:gd name="T40" fmla="*/ 17 w 119"/>
                  <a:gd name="T41" fmla="*/ 18 h 121"/>
                  <a:gd name="T42" fmla="*/ 10 w 119"/>
                  <a:gd name="T43" fmla="*/ 27 h 121"/>
                  <a:gd name="T44" fmla="*/ 4 w 119"/>
                  <a:gd name="T45" fmla="*/ 37 h 121"/>
                  <a:gd name="T46" fmla="*/ 1 w 119"/>
                  <a:gd name="T47" fmla="*/ 49 h 121"/>
                  <a:gd name="T48" fmla="*/ 0 w 119"/>
                  <a:gd name="T49" fmla="*/ 60 h 121"/>
                  <a:gd name="T50" fmla="*/ 1 w 119"/>
                  <a:gd name="T51" fmla="*/ 72 h 121"/>
                  <a:gd name="T52" fmla="*/ 4 w 119"/>
                  <a:gd name="T53" fmla="*/ 83 h 121"/>
                  <a:gd name="T54" fmla="*/ 10 w 119"/>
                  <a:gd name="T55" fmla="*/ 94 h 121"/>
                  <a:gd name="T56" fmla="*/ 17 w 119"/>
                  <a:gd name="T57" fmla="*/ 103 h 121"/>
                  <a:gd name="T58" fmla="*/ 26 w 119"/>
                  <a:gd name="T59" fmla="*/ 110 h 121"/>
                  <a:gd name="T60" fmla="*/ 36 w 119"/>
                  <a:gd name="T61" fmla="*/ 115 h 121"/>
                  <a:gd name="T62" fmla="*/ 47 w 119"/>
                  <a:gd name="T63" fmla="*/ 119 h 121"/>
                  <a:gd name="T64" fmla="*/ 60 w 119"/>
                  <a:gd name="T65" fmla="*/ 121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19" h="121">
                    <a:moveTo>
                      <a:pt x="60" y="121"/>
                    </a:moveTo>
                    <a:lnTo>
                      <a:pt x="72" y="119"/>
                    </a:lnTo>
                    <a:lnTo>
                      <a:pt x="83" y="115"/>
                    </a:lnTo>
                    <a:lnTo>
                      <a:pt x="94" y="110"/>
                    </a:lnTo>
                    <a:lnTo>
                      <a:pt x="103" y="103"/>
                    </a:lnTo>
                    <a:lnTo>
                      <a:pt x="109" y="94"/>
                    </a:lnTo>
                    <a:lnTo>
                      <a:pt x="116" y="83"/>
                    </a:lnTo>
                    <a:lnTo>
                      <a:pt x="118" y="72"/>
                    </a:lnTo>
                    <a:lnTo>
                      <a:pt x="119" y="60"/>
                    </a:lnTo>
                    <a:lnTo>
                      <a:pt x="118" y="49"/>
                    </a:lnTo>
                    <a:lnTo>
                      <a:pt x="116" y="37"/>
                    </a:lnTo>
                    <a:lnTo>
                      <a:pt x="109" y="27"/>
                    </a:lnTo>
                    <a:lnTo>
                      <a:pt x="103" y="18"/>
                    </a:lnTo>
                    <a:lnTo>
                      <a:pt x="94" y="10"/>
                    </a:lnTo>
                    <a:lnTo>
                      <a:pt x="83" y="5"/>
                    </a:lnTo>
                    <a:lnTo>
                      <a:pt x="72" y="1"/>
                    </a:lnTo>
                    <a:lnTo>
                      <a:pt x="60" y="0"/>
                    </a:lnTo>
                    <a:lnTo>
                      <a:pt x="47" y="1"/>
                    </a:lnTo>
                    <a:lnTo>
                      <a:pt x="36" y="5"/>
                    </a:lnTo>
                    <a:lnTo>
                      <a:pt x="26" y="10"/>
                    </a:lnTo>
                    <a:lnTo>
                      <a:pt x="17" y="18"/>
                    </a:lnTo>
                    <a:lnTo>
                      <a:pt x="10" y="27"/>
                    </a:lnTo>
                    <a:lnTo>
                      <a:pt x="4" y="37"/>
                    </a:lnTo>
                    <a:lnTo>
                      <a:pt x="1" y="49"/>
                    </a:lnTo>
                    <a:lnTo>
                      <a:pt x="0" y="60"/>
                    </a:lnTo>
                    <a:lnTo>
                      <a:pt x="1" y="72"/>
                    </a:lnTo>
                    <a:lnTo>
                      <a:pt x="4" y="83"/>
                    </a:lnTo>
                    <a:lnTo>
                      <a:pt x="10" y="94"/>
                    </a:lnTo>
                    <a:lnTo>
                      <a:pt x="17" y="103"/>
                    </a:lnTo>
                    <a:lnTo>
                      <a:pt x="26" y="110"/>
                    </a:lnTo>
                    <a:lnTo>
                      <a:pt x="36" y="115"/>
                    </a:lnTo>
                    <a:lnTo>
                      <a:pt x="47" y="119"/>
                    </a:lnTo>
                    <a:lnTo>
                      <a:pt x="60" y="12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3582"/>
              <p:cNvSpPr>
                <a:spLocks/>
              </p:cNvSpPr>
              <p:nvPr/>
            </p:nvSpPr>
            <p:spPr bwMode="auto">
              <a:xfrm>
                <a:off x="11037888" y="5397500"/>
                <a:ext cx="47625" cy="47625"/>
              </a:xfrm>
              <a:custGeom>
                <a:avLst/>
                <a:gdLst>
                  <a:gd name="T0" fmla="*/ 61 w 121"/>
                  <a:gd name="T1" fmla="*/ 121 h 121"/>
                  <a:gd name="T2" fmla="*/ 72 w 121"/>
                  <a:gd name="T3" fmla="*/ 119 h 121"/>
                  <a:gd name="T4" fmla="*/ 84 w 121"/>
                  <a:gd name="T5" fmla="*/ 115 h 121"/>
                  <a:gd name="T6" fmla="*/ 94 w 121"/>
                  <a:gd name="T7" fmla="*/ 110 h 121"/>
                  <a:gd name="T8" fmla="*/ 103 w 121"/>
                  <a:gd name="T9" fmla="*/ 103 h 121"/>
                  <a:gd name="T10" fmla="*/ 111 w 121"/>
                  <a:gd name="T11" fmla="*/ 94 h 121"/>
                  <a:gd name="T12" fmla="*/ 116 w 121"/>
                  <a:gd name="T13" fmla="*/ 83 h 121"/>
                  <a:gd name="T14" fmla="*/ 120 w 121"/>
                  <a:gd name="T15" fmla="*/ 72 h 121"/>
                  <a:gd name="T16" fmla="*/ 121 w 121"/>
                  <a:gd name="T17" fmla="*/ 60 h 121"/>
                  <a:gd name="T18" fmla="*/ 120 w 121"/>
                  <a:gd name="T19" fmla="*/ 49 h 121"/>
                  <a:gd name="T20" fmla="*/ 116 w 121"/>
                  <a:gd name="T21" fmla="*/ 37 h 121"/>
                  <a:gd name="T22" fmla="*/ 111 w 121"/>
                  <a:gd name="T23" fmla="*/ 27 h 121"/>
                  <a:gd name="T24" fmla="*/ 103 w 121"/>
                  <a:gd name="T25" fmla="*/ 18 h 121"/>
                  <a:gd name="T26" fmla="*/ 94 w 121"/>
                  <a:gd name="T27" fmla="*/ 10 h 121"/>
                  <a:gd name="T28" fmla="*/ 84 w 121"/>
                  <a:gd name="T29" fmla="*/ 5 h 121"/>
                  <a:gd name="T30" fmla="*/ 72 w 121"/>
                  <a:gd name="T31" fmla="*/ 1 h 121"/>
                  <a:gd name="T32" fmla="*/ 61 w 121"/>
                  <a:gd name="T33" fmla="*/ 0 h 121"/>
                  <a:gd name="T34" fmla="*/ 49 w 121"/>
                  <a:gd name="T35" fmla="*/ 1 h 121"/>
                  <a:gd name="T36" fmla="*/ 38 w 121"/>
                  <a:gd name="T37" fmla="*/ 5 h 121"/>
                  <a:gd name="T38" fmla="*/ 27 w 121"/>
                  <a:gd name="T39" fmla="*/ 10 h 121"/>
                  <a:gd name="T40" fmla="*/ 18 w 121"/>
                  <a:gd name="T41" fmla="*/ 18 h 121"/>
                  <a:gd name="T42" fmla="*/ 11 w 121"/>
                  <a:gd name="T43" fmla="*/ 27 h 121"/>
                  <a:gd name="T44" fmla="*/ 6 w 121"/>
                  <a:gd name="T45" fmla="*/ 37 h 121"/>
                  <a:gd name="T46" fmla="*/ 2 w 121"/>
                  <a:gd name="T47" fmla="*/ 49 h 121"/>
                  <a:gd name="T48" fmla="*/ 0 w 121"/>
                  <a:gd name="T49" fmla="*/ 60 h 121"/>
                  <a:gd name="T50" fmla="*/ 2 w 121"/>
                  <a:gd name="T51" fmla="*/ 72 h 121"/>
                  <a:gd name="T52" fmla="*/ 6 w 121"/>
                  <a:gd name="T53" fmla="*/ 83 h 121"/>
                  <a:gd name="T54" fmla="*/ 11 w 121"/>
                  <a:gd name="T55" fmla="*/ 94 h 121"/>
                  <a:gd name="T56" fmla="*/ 18 w 121"/>
                  <a:gd name="T57" fmla="*/ 103 h 121"/>
                  <a:gd name="T58" fmla="*/ 27 w 121"/>
                  <a:gd name="T59" fmla="*/ 110 h 121"/>
                  <a:gd name="T60" fmla="*/ 38 w 121"/>
                  <a:gd name="T61" fmla="*/ 115 h 121"/>
                  <a:gd name="T62" fmla="*/ 49 w 121"/>
                  <a:gd name="T63" fmla="*/ 119 h 121"/>
                  <a:gd name="T64" fmla="*/ 61 w 121"/>
                  <a:gd name="T65" fmla="*/ 121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1" h="121">
                    <a:moveTo>
                      <a:pt x="61" y="121"/>
                    </a:moveTo>
                    <a:lnTo>
                      <a:pt x="72" y="119"/>
                    </a:lnTo>
                    <a:lnTo>
                      <a:pt x="84" y="115"/>
                    </a:lnTo>
                    <a:lnTo>
                      <a:pt x="94" y="110"/>
                    </a:lnTo>
                    <a:lnTo>
                      <a:pt x="103" y="103"/>
                    </a:lnTo>
                    <a:lnTo>
                      <a:pt x="111" y="94"/>
                    </a:lnTo>
                    <a:lnTo>
                      <a:pt x="116" y="83"/>
                    </a:lnTo>
                    <a:lnTo>
                      <a:pt x="120" y="72"/>
                    </a:lnTo>
                    <a:lnTo>
                      <a:pt x="121" y="60"/>
                    </a:lnTo>
                    <a:lnTo>
                      <a:pt x="120" y="49"/>
                    </a:lnTo>
                    <a:lnTo>
                      <a:pt x="116" y="37"/>
                    </a:lnTo>
                    <a:lnTo>
                      <a:pt x="111" y="27"/>
                    </a:lnTo>
                    <a:lnTo>
                      <a:pt x="103" y="18"/>
                    </a:lnTo>
                    <a:lnTo>
                      <a:pt x="94" y="10"/>
                    </a:lnTo>
                    <a:lnTo>
                      <a:pt x="84" y="5"/>
                    </a:lnTo>
                    <a:lnTo>
                      <a:pt x="72" y="1"/>
                    </a:lnTo>
                    <a:lnTo>
                      <a:pt x="61" y="0"/>
                    </a:lnTo>
                    <a:lnTo>
                      <a:pt x="49" y="1"/>
                    </a:lnTo>
                    <a:lnTo>
                      <a:pt x="38" y="5"/>
                    </a:lnTo>
                    <a:lnTo>
                      <a:pt x="27" y="10"/>
                    </a:lnTo>
                    <a:lnTo>
                      <a:pt x="18" y="18"/>
                    </a:lnTo>
                    <a:lnTo>
                      <a:pt x="11" y="27"/>
                    </a:lnTo>
                    <a:lnTo>
                      <a:pt x="6" y="37"/>
                    </a:lnTo>
                    <a:lnTo>
                      <a:pt x="2" y="49"/>
                    </a:lnTo>
                    <a:lnTo>
                      <a:pt x="0" y="60"/>
                    </a:lnTo>
                    <a:lnTo>
                      <a:pt x="2" y="72"/>
                    </a:lnTo>
                    <a:lnTo>
                      <a:pt x="6" y="83"/>
                    </a:lnTo>
                    <a:lnTo>
                      <a:pt x="11" y="94"/>
                    </a:lnTo>
                    <a:lnTo>
                      <a:pt x="18" y="103"/>
                    </a:lnTo>
                    <a:lnTo>
                      <a:pt x="27" y="110"/>
                    </a:lnTo>
                    <a:lnTo>
                      <a:pt x="38" y="115"/>
                    </a:lnTo>
                    <a:lnTo>
                      <a:pt x="49" y="119"/>
                    </a:lnTo>
                    <a:lnTo>
                      <a:pt x="61" y="12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3583"/>
              <p:cNvSpPr>
                <a:spLocks/>
              </p:cNvSpPr>
              <p:nvPr/>
            </p:nvSpPr>
            <p:spPr bwMode="auto">
              <a:xfrm>
                <a:off x="11133138" y="5368925"/>
                <a:ext cx="76200" cy="76200"/>
              </a:xfrm>
              <a:custGeom>
                <a:avLst/>
                <a:gdLst>
                  <a:gd name="T0" fmla="*/ 106 w 192"/>
                  <a:gd name="T1" fmla="*/ 191 h 193"/>
                  <a:gd name="T2" fmla="*/ 125 w 192"/>
                  <a:gd name="T3" fmla="*/ 187 h 193"/>
                  <a:gd name="T4" fmla="*/ 142 w 192"/>
                  <a:gd name="T5" fmla="*/ 181 h 193"/>
                  <a:gd name="T6" fmla="*/ 158 w 192"/>
                  <a:gd name="T7" fmla="*/ 171 h 193"/>
                  <a:gd name="T8" fmla="*/ 170 w 192"/>
                  <a:gd name="T9" fmla="*/ 158 h 193"/>
                  <a:gd name="T10" fmla="*/ 181 w 192"/>
                  <a:gd name="T11" fmla="*/ 143 h 193"/>
                  <a:gd name="T12" fmla="*/ 188 w 192"/>
                  <a:gd name="T13" fmla="*/ 125 h 193"/>
                  <a:gd name="T14" fmla="*/ 192 w 192"/>
                  <a:gd name="T15" fmla="*/ 107 h 193"/>
                  <a:gd name="T16" fmla="*/ 192 w 192"/>
                  <a:gd name="T17" fmla="*/ 86 h 193"/>
                  <a:gd name="T18" fmla="*/ 188 w 192"/>
                  <a:gd name="T19" fmla="*/ 68 h 193"/>
                  <a:gd name="T20" fmla="*/ 181 w 192"/>
                  <a:gd name="T21" fmla="*/ 50 h 193"/>
                  <a:gd name="T22" fmla="*/ 170 w 192"/>
                  <a:gd name="T23" fmla="*/ 35 h 193"/>
                  <a:gd name="T24" fmla="*/ 158 w 192"/>
                  <a:gd name="T25" fmla="*/ 22 h 193"/>
                  <a:gd name="T26" fmla="*/ 142 w 192"/>
                  <a:gd name="T27" fmla="*/ 12 h 193"/>
                  <a:gd name="T28" fmla="*/ 125 w 192"/>
                  <a:gd name="T29" fmla="*/ 5 h 193"/>
                  <a:gd name="T30" fmla="*/ 106 w 192"/>
                  <a:gd name="T31" fmla="*/ 1 h 193"/>
                  <a:gd name="T32" fmla="*/ 87 w 192"/>
                  <a:gd name="T33" fmla="*/ 1 h 193"/>
                  <a:gd name="T34" fmla="*/ 68 w 192"/>
                  <a:gd name="T35" fmla="*/ 5 h 193"/>
                  <a:gd name="T36" fmla="*/ 51 w 192"/>
                  <a:gd name="T37" fmla="*/ 12 h 193"/>
                  <a:gd name="T38" fmla="*/ 36 w 192"/>
                  <a:gd name="T39" fmla="*/ 22 h 193"/>
                  <a:gd name="T40" fmla="*/ 23 w 192"/>
                  <a:gd name="T41" fmla="*/ 35 h 193"/>
                  <a:gd name="T42" fmla="*/ 11 w 192"/>
                  <a:gd name="T43" fmla="*/ 50 h 193"/>
                  <a:gd name="T44" fmla="*/ 5 w 192"/>
                  <a:gd name="T45" fmla="*/ 68 h 193"/>
                  <a:gd name="T46" fmla="*/ 1 w 192"/>
                  <a:gd name="T47" fmla="*/ 86 h 193"/>
                  <a:gd name="T48" fmla="*/ 1 w 192"/>
                  <a:gd name="T49" fmla="*/ 107 h 193"/>
                  <a:gd name="T50" fmla="*/ 5 w 192"/>
                  <a:gd name="T51" fmla="*/ 125 h 193"/>
                  <a:gd name="T52" fmla="*/ 11 w 192"/>
                  <a:gd name="T53" fmla="*/ 143 h 193"/>
                  <a:gd name="T54" fmla="*/ 23 w 192"/>
                  <a:gd name="T55" fmla="*/ 158 h 193"/>
                  <a:gd name="T56" fmla="*/ 36 w 192"/>
                  <a:gd name="T57" fmla="*/ 171 h 193"/>
                  <a:gd name="T58" fmla="*/ 51 w 192"/>
                  <a:gd name="T59" fmla="*/ 181 h 193"/>
                  <a:gd name="T60" fmla="*/ 68 w 192"/>
                  <a:gd name="T61" fmla="*/ 187 h 193"/>
                  <a:gd name="T62" fmla="*/ 87 w 192"/>
                  <a:gd name="T63" fmla="*/ 191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92" h="193">
                    <a:moveTo>
                      <a:pt x="96" y="193"/>
                    </a:moveTo>
                    <a:lnTo>
                      <a:pt x="106" y="191"/>
                    </a:lnTo>
                    <a:lnTo>
                      <a:pt x="115" y="190"/>
                    </a:lnTo>
                    <a:lnTo>
                      <a:pt x="125" y="187"/>
                    </a:lnTo>
                    <a:lnTo>
                      <a:pt x="133" y="185"/>
                    </a:lnTo>
                    <a:lnTo>
                      <a:pt x="142" y="181"/>
                    </a:lnTo>
                    <a:lnTo>
                      <a:pt x="150" y="176"/>
                    </a:lnTo>
                    <a:lnTo>
                      <a:pt x="158" y="171"/>
                    </a:lnTo>
                    <a:lnTo>
                      <a:pt x="164" y="164"/>
                    </a:lnTo>
                    <a:lnTo>
                      <a:pt x="170" y="158"/>
                    </a:lnTo>
                    <a:lnTo>
                      <a:pt x="176" y="150"/>
                    </a:lnTo>
                    <a:lnTo>
                      <a:pt x="181" y="143"/>
                    </a:lnTo>
                    <a:lnTo>
                      <a:pt x="185" y="134"/>
                    </a:lnTo>
                    <a:lnTo>
                      <a:pt x="188" y="125"/>
                    </a:lnTo>
                    <a:lnTo>
                      <a:pt x="191" y="116"/>
                    </a:lnTo>
                    <a:lnTo>
                      <a:pt x="192" y="107"/>
                    </a:lnTo>
                    <a:lnTo>
                      <a:pt x="192" y="96"/>
                    </a:lnTo>
                    <a:lnTo>
                      <a:pt x="192" y="86"/>
                    </a:lnTo>
                    <a:lnTo>
                      <a:pt x="191" y="77"/>
                    </a:lnTo>
                    <a:lnTo>
                      <a:pt x="188" y="68"/>
                    </a:lnTo>
                    <a:lnTo>
                      <a:pt x="185" y="59"/>
                    </a:lnTo>
                    <a:lnTo>
                      <a:pt x="181" y="50"/>
                    </a:lnTo>
                    <a:lnTo>
                      <a:pt x="176" y="42"/>
                    </a:lnTo>
                    <a:lnTo>
                      <a:pt x="170" y="35"/>
                    </a:lnTo>
                    <a:lnTo>
                      <a:pt x="164" y="28"/>
                    </a:lnTo>
                    <a:lnTo>
                      <a:pt x="158" y="22"/>
                    </a:lnTo>
                    <a:lnTo>
                      <a:pt x="150" y="17"/>
                    </a:lnTo>
                    <a:lnTo>
                      <a:pt x="142" y="12"/>
                    </a:lnTo>
                    <a:lnTo>
                      <a:pt x="133" y="8"/>
                    </a:lnTo>
                    <a:lnTo>
                      <a:pt x="125" y="5"/>
                    </a:lnTo>
                    <a:lnTo>
                      <a:pt x="115" y="3"/>
                    </a:lnTo>
                    <a:lnTo>
                      <a:pt x="106" y="1"/>
                    </a:lnTo>
                    <a:lnTo>
                      <a:pt x="96" y="0"/>
                    </a:lnTo>
                    <a:lnTo>
                      <a:pt x="87" y="1"/>
                    </a:lnTo>
                    <a:lnTo>
                      <a:pt x="77" y="3"/>
                    </a:lnTo>
                    <a:lnTo>
                      <a:pt x="68" y="5"/>
                    </a:lnTo>
                    <a:lnTo>
                      <a:pt x="59" y="8"/>
                    </a:lnTo>
                    <a:lnTo>
                      <a:pt x="51" y="12"/>
                    </a:lnTo>
                    <a:lnTo>
                      <a:pt x="42" y="17"/>
                    </a:lnTo>
                    <a:lnTo>
                      <a:pt x="36" y="22"/>
                    </a:lnTo>
                    <a:lnTo>
                      <a:pt x="28" y="28"/>
                    </a:lnTo>
                    <a:lnTo>
                      <a:pt x="23" y="35"/>
                    </a:lnTo>
                    <a:lnTo>
                      <a:pt x="16" y="42"/>
                    </a:lnTo>
                    <a:lnTo>
                      <a:pt x="11" y="50"/>
                    </a:lnTo>
                    <a:lnTo>
                      <a:pt x="7" y="59"/>
                    </a:lnTo>
                    <a:lnTo>
                      <a:pt x="5" y="68"/>
                    </a:lnTo>
                    <a:lnTo>
                      <a:pt x="2" y="77"/>
                    </a:lnTo>
                    <a:lnTo>
                      <a:pt x="1" y="86"/>
                    </a:lnTo>
                    <a:lnTo>
                      <a:pt x="0" y="96"/>
                    </a:lnTo>
                    <a:lnTo>
                      <a:pt x="1" y="107"/>
                    </a:lnTo>
                    <a:lnTo>
                      <a:pt x="2" y="116"/>
                    </a:lnTo>
                    <a:lnTo>
                      <a:pt x="5" y="125"/>
                    </a:lnTo>
                    <a:lnTo>
                      <a:pt x="7" y="134"/>
                    </a:lnTo>
                    <a:lnTo>
                      <a:pt x="11" y="143"/>
                    </a:lnTo>
                    <a:lnTo>
                      <a:pt x="16" y="150"/>
                    </a:lnTo>
                    <a:lnTo>
                      <a:pt x="23" y="158"/>
                    </a:lnTo>
                    <a:lnTo>
                      <a:pt x="28" y="164"/>
                    </a:lnTo>
                    <a:lnTo>
                      <a:pt x="36" y="171"/>
                    </a:lnTo>
                    <a:lnTo>
                      <a:pt x="42" y="176"/>
                    </a:lnTo>
                    <a:lnTo>
                      <a:pt x="51" y="181"/>
                    </a:lnTo>
                    <a:lnTo>
                      <a:pt x="59" y="185"/>
                    </a:lnTo>
                    <a:lnTo>
                      <a:pt x="68" y="187"/>
                    </a:lnTo>
                    <a:lnTo>
                      <a:pt x="77" y="190"/>
                    </a:lnTo>
                    <a:lnTo>
                      <a:pt x="87" y="191"/>
                    </a:lnTo>
                    <a:lnTo>
                      <a:pt x="96" y="19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8" name="Group 7"/>
          <p:cNvGrpSpPr/>
          <p:nvPr/>
        </p:nvGrpSpPr>
        <p:grpSpPr>
          <a:xfrm>
            <a:off x="3885182" y="4714802"/>
            <a:ext cx="2502249" cy="684803"/>
            <a:chOff x="3885182" y="4821794"/>
            <a:chExt cx="2502249" cy="684803"/>
          </a:xfrm>
        </p:grpSpPr>
        <p:sp>
          <p:nvSpPr>
            <p:cNvPr id="105" name="Rectangle 104"/>
            <p:cNvSpPr/>
            <p:nvPr/>
          </p:nvSpPr>
          <p:spPr>
            <a:xfrm>
              <a:off x="4336413" y="4821794"/>
              <a:ext cx="2051018" cy="684803"/>
            </a:xfrm>
            <a:prstGeom prst="rect">
              <a:avLst/>
            </a:prstGeom>
          </p:spPr>
          <p:txBody>
            <a:bodyPr wrap="square" lIns="0" tIns="0" rIns="0" bIns="0">
              <a:spAutoFit/>
            </a:bodyPr>
            <a:lstStyle/>
            <a:p>
              <a:pPr>
                <a:spcAft>
                  <a:spcPts val="300"/>
                </a:spcAft>
              </a:pPr>
              <a:r>
                <a:rPr lang="en-US" altLang="en-US" sz="1050" b="1" dirty="0" smtClean="0">
                  <a:solidFill>
                    <a:schemeClr val="bg1"/>
                  </a:solidFill>
                  <a:latin typeface="+mj-lt"/>
                </a:rPr>
                <a:t>ADVANCED PREPARATION PACKAGE AND PRE-WORK</a:t>
              </a:r>
            </a:p>
            <a:p>
              <a:pPr>
                <a:spcAft>
                  <a:spcPts val="300"/>
                </a:spcAft>
              </a:pPr>
              <a:r>
                <a:rPr lang="en-US" altLang="en-US" sz="1000" dirty="0" smtClean="0">
                  <a:solidFill>
                    <a:schemeClr val="bg1"/>
                  </a:solidFill>
                  <a:latin typeface="+mj-lt"/>
                </a:rPr>
                <a:t>Several articles and case studies provide context to the workshop</a:t>
              </a:r>
            </a:p>
          </p:txBody>
        </p:sp>
        <p:grpSp>
          <p:nvGrpSpPr>
            <p:cNvPr id="127" name="Group 126"/>
            <p:cNvGrpSpPr/>
            <p:nvPr/>
          </p:nvGrpSpPr>
          <p:grpSpPr>
            <a:xfrm>
              <a:off x="3885182" y="4821794"/>
              <a:ext cx="287338" cy="266700"/>
              <a:chOff x="2598738" y="2514600"/>
              <a:chExt cx="287338" cy="266700"/>
            </a:xfrm>
            <a:solidFill>
              <a:schemeClr val="bg1"/>
            </a:solidFill>
          </p:grpSpPr>
          <p:sp>
            <p:nvSpPr>
              <p:cNvPr id="128" name="Freeform 807"/>
              <p:cNvSpPr>
                <a:spLocks noEditPoints="1"/>
              </p:cNvSpPr>
              <p:nvPr/>
            </p:nvSpPr>
            <p:spPr bwMode="auto">
              <a:xfrm>
                <a:off x="2627313" y="2514600"/>
                <a:ext cx="230188" cy="171450"/>
              </a:xfrm>
              <a:custGeom>
                <a:avLst/>
                <a:gdLst>
                  <a:gd name="T0" fmla="*/ 623 w 722"/>
                  <a:gd name="T1" fmla="*/ 392 h 541"/>
                  <a:gd name="T2" fmla="*/ 630 w 722"/>
                  <a:gd name="T3" fmla="*/ 401 h 541"/>
                  <a:gd name="T4" fmla="*/ 630 w 722"/>
                  <a:gd name="T5" fmla="*/ 413 h 541"/>
                  <a:gd name="T6" fmla="*/ 623 w 722"/>
                  <a:gd name="T7" fmla="*/ 420 h 541"/>
                  <a:gd name="T8" fmla="*/ 343 w 722"/>
                  <a:gd name="T9" fmla="*/ 421 h 541"/>
                  <a:gd name="T10" fmla="*/ 333 w 722"/>
                  <a:gd name="T11" fmla="*/ 415 h 541"/>
                  <a:gd name="T12" fmla="*/ 331 w 722"/>
                  <a:gd name="T13" fmla="*/ 403 h 541"/>
                  <a:gd name="T14" fmla="*/ 337 w 722"/>
                  <a:gd name="T15" fmla="*/ 393 h 541"/>
                  <a:gd name="T16" fmla="*/ 346 w 722"/>
                  <a:gd name="T17" fmla="*/ 331 h 541"/>
                  <a:gd name="T18" fmla="*/ 625 w 722"/>
                  <a:gd name="T19" fmla="*/ 333 h 541"/>
                  <a:gd name="T20" fmla="*/ 631 w 722"/>
                  <a:gd name="T21" fmla="*/ 343 h 541"/>
                  <a:gd name="T22" fmla="*/ 629 w 722"/>
                  <a:gd name="T23" fmla="*/ 355 h 541"/>
                  <a:gd name="T24" fmla="*/ 619 w 722"/>
                  <a:gd name="T25" fmla="*/ 361 h 541"/>
                  <a:gd name="T26" fmla="*/ 340 w 722"/>
                  <a:gd name="T27" fmla="*/ 360 h 541"/>
                  <a:gd name="T28" fmla="*/ 332 w 722"/>
                  <a:gd name="T29" fmla="*/ 352 h 541"/>
                  <a:gd name="T30" fmla="*/ 332 w 722"/>
                  <a:gd name="T31" fmla="*/ 340 h 541"/>
                  <a:gd name="T32" fmla="*/ 340 w 722"/>
                  <a:gd name="T33" fmla="*/ 332 h 541"/>
                  <a:gd name="T34" fmla="*/ 616 w 722"/>
                  <a:gd name="T35" fmla="*/ 271 h 541"/>
                  <a:gd name="T36" fmla="*/ 627 w 722"/>
                  <a:gd name="T37" fmla="*/ 275 h 541"/>
                  <a:gd name="T38" fmla="*/ 632 w 722"/>
                  <a:gd name="T39" fmla="*/ 286 h 541"/>
                  <a:gd name="T40" fmla="*/ 627 w 722"/>
                  <a:gd name="T41" fmla="*/ 297 h 541"/>
                  <a:gd name="T42" fmla="*/ 616 w 722"/>
                  <a:gd name="T43" fmla="*/ 301 h 541"/>
                  <a:gd name="T44" fmla="*/ 337 w 722"/>
                  <a:gd name="T45" fmla="*/ 298 h 541"/>
                  <a:gd name="T46" fmla="*/ 331 w 722"/>
                  <a:gd name="T47" fmla="*/ 289 h 541"/>
                  <a:gd name="T48" fmla="*/ 333 w 722"/>
                  <a:gd name="T49" fmla="*/ 278 h 541"/>
                  <a:gd name="T50" fmla="*/ 343 w 722"/>
                  <a:gd name="T51" fmla="*/ 271 h 541"/>
                  <a:gd name="T52" fmla="*/ 619 w 722"/>
                  <a:gd name="T53" fmla="*/ 211 h 541"/>
                  <a:gd name="T54" fmla="*/ 629 w 722"/>
                  <a:gd name="T55" fmla="*/ 218 h 541"/>
                  <a:gd name="T56" fmla="*/ 631 w 722"/>
                  <a:gd name="T57" fmla="*/ 228 h 541"/>
                  <a:gd name="T58" fmla="*/ 625 w 722"/>
                  <a:gd name="T59" fmla="*/ 238 h 541"/>
                  <a:gd name="T60" fmla="*/ 346 w 722"/>
                  <a:gd name="T61" fmla="*/ 241 h 541"/>
                  <a:gd name="T62" fmla="*/ 335 w 722"/>
                  <a:gd name="T63" fmla="*/ 237 h 541"/>
                  <a:gd name="T64" fmla="*/ 331 w 722"/>
                  <a:gd name="T65" fmla="*/ 226 h 541"/>
                  <a:gd name="T66" fmla="*/ 335 w 722"/>
                  <a:gd name="T67" fmla="*/ 215 h 541"/>
                  <a:gd name="T68" fmla="*/ 346 w 722"/>
                  <a:gd name="T69" fmla="*/ 211 h 541"/>
                  <a:gd name="T70" fmla="*/ 623 w 722"/>
                  <a:gd name="T71" fmla="*/ 152 h 541"/>
                  <a:gd name="T72" fmla="*/ 630 w 722"/>
                  <a:gd name="T73" fmla="*/ 160 h 541"/>
                  <a:gd name="T74" fmla="*/ 630 w 722"/>
                  <a:gd name="T75" fmla="*/ 171 h 541"/>
                  <a:gd name="T76" fmla="*/ 623 w 722"/>
                  <a:gd name="T77" fmla="*/ 179 h 541"/>
                  <a:gd name="T78" fmla="*/ 343 w 722"/>
                  <a:gd name="T79" fmla="*/ 180 h 541"/>
                  <a:gd name="T80" fmla="*/ 333 w 722"/>
                  <a:gd name="T81" fmla="*/ 174 h 541"/>
                  <a:gd name="T82" fmla="*/ 331 w 722"/>
                  <a:gd name="T83" fmla="*/ 163 h 541"/>
                  <a:gd name="T84" fmla="*/ 337 w 722"/>
                  <a:gd name="T85" fmla="*/ 153 h 541"/>
                  <a:gd name="T86" fmla="*/ 436 w 722"/>
                  <a:gd name="T87" fmla="*/ 90 h 541"/>
                  <a:gd name="T88" fmla="*/ 625 w 722"/>
                  <a:gd name="T89" fmla="*/ 93 h 541"/>
                  <a:gd name="T90" fmla="*/ 631 w 722"/>
                  <a:gd name="T91" fmla="*/ 103 h 541"/>
                  <a:gd name="T92" fmla="*/ 629 w 722"/>
                  <a:gd name="T93" fmla="*/ 113 h 541"/>
                  <a:gd name="T94" fmla="*/ 619 w 722"/>
                  <a:gd name="T95" fmla="*/ 120 h 541"/>
                  <a:gd name="T96" fmla="*/ 431 w 722"/>
                  <a:gd name="T97" fmla="*/ 119 h 541"/>
                  <a:gd name="T98" fmla="*/ 422 w 722"/>
                  <a:gd name="T99" fmla="*/ 111 h 541"/>
                  <a:gd name="T100" fmla="*/ 422 w 722"/>
                  <a:gd name="T101" fmla="*/ 100 h 541"/>
                  <a:gd name="T102" fmla="*/ 431 w 722"/>
                  <a:gd name="T103" fmla="*/ 91 h 541"/>
                  <a:gd name="T104" fmla="*/ 248 w 722"/>
                  <a:gd name="T105" fmla="*/ 120 h 541"/>
                  <a:gd name="T106" fmla="*/ 481 w 722"/>
                  <a:gd name="T107" fmla="*/ 493 h 541"/>
                  <a:gd name="T108" fmla="*/ 488 w 722"/>
                  <a:gd name="T109" fmla="*/ 485 h 541"/>
                  <a:gd name="T110" fmla="*/ 722 w 722"/>
                  <a:gd name="T111" fmla="*/ 481 h 541"/>
                  <a:gd name="T112" fmla="*/ 719 w 722"/>
                  <a:gd name="T113" fmla="*/ 6 h 541"/>
                  <a:gd name="T114" fmla="*/ 711 w 722"/>
                  <a:gd name="T115" fmla="*/ 0 h 541"/>
                  <a:gd name="T116" fmla="*/ 257 w 722"/>
                  <a:gd name="T117" fmla="*/ 1 h 541"/>
                  <a:gd name="T118" fmla="*/ 249 w 722"/>
                  <a:gd name="T119" fmla="*/ 9 h 541"/>
                  <a:gd name="T120" fmla="*/ 15 w 722"/>
                  <a:gd name="T121" fmla="*/ 90 h 541"/>
                  <a:gd name="T122" fmla="*/ 4 w 722"/>
                  <a:gd name="T123" fmla="*/ 94 h 541"/>
                  <a:gd name="T124" fmla="*/ 0 w 722"/>
                  <a:gd name="T125" fmla="*/ 105 h 5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22" h="541">
                    <a:moveTo>
                      <a:pt x="346" y="391"/>
                    </a:moveTo>
                    <a:lnTo>
                      <a:pt x="616" y="391"/>
                    </a:lnTo>
                    <a:lnTo>
                      <a:pt x="619" y="391"/>
                    </a:lnTo>
                    <a:lnTo>
                      <a:pt x="623" y="392"/>
                    </a:lnTo>
                    <a:lnTo>
                      <a:pt x="625" y="393"/>
                    </a:lnTo>
                    <a:lnTo>
                      <a:pt x="627" y="396"/>
                    </a:lnTo>
                    <a:lnTo>
                      <a:pt x="629" y="398"/>
                    </a:lnTo>
                    <a:lnTo>
                      <a:pt x="630" y="401"/>
                    </a:lnTo>
                    <a:lnTo>
                      <a:pt x="631" y="403"/>
                    </a:lnTo>
                    <a:lnTo>
                      <a:pt x="632" y="406"/>
                    </a:lnTo>
                    <a:lnTo>
                      <a:pt x="631" y="410"/>
                    </a:lnTo>
                    <a:lnTo>
                      <a:pt x="630" y="413"/>
                    </a:lnTo>
                    <a:lnTo>
                      <a:pt x="629" y="415"/>
                    </a:lnTo>
                    <a:lnTo>
                      <a:pt x="627" y="417"/>
                    </a:lnTo>
                    <a:lnTo>
                      <a:pt x="625" y="419"/>
                    </a:lnTo>
                    <a:lnTo>
                      <a:pt x="623" y="420"/>
                    </a:lnTo>
                    <a:lnTo>
                      <a:pt x="619" y="421"/>
                    </a:lnTo>
                    <a:lnTo>
                      <a:pt x="616" y="421"/>
                    </a:lnTo>
                    <a:lnTo>
                      <a:pt x="346" y="421"/>
                    </a:lnTo>
                    <a:lnTo>
                      <a:pt x="343" y="421"/>
                    </a:lnTo>
                    <a:lnTo>
                      <a:pt x="340" y="420"/>
                    </a:lnTo>
                    <a:lnTo>
                      <a:pt x="337" y="419"/>
                    </a:lnTo>
                    <a:lnTo>
                      <a:pt x="335" y="417"/>
                    </a:lnTo>
                    <a:lnTo>
                      <a:pt x="333" y="415"/>
                    </a:lnTo>
                    <a:lnTo>
                      <a:pt x="332" y="413"/>
                    </a:lnTo>
                    <a:lnTo>
                      <a:pt x="331" y="410"/>
                    </a:lnTo>
                    <a:lnTo>
                      <a:pt x="331" y="406"/>
                    </a:lnTo>
                    <a:lnTo>
                      <a:pt x="331" y="403"/>
                    </a:lnTo>
                    <a:lnTo>
                      <a:pt x="332" y="401"/>
                    </a:lnTo>
                    <a:lnTo>
                      <a:pt x="333" y="398"/>
                    </a:lnTo>
                    <a:lnTo>
                      <a:pt x="335" y="396"/>
                    </a:lnTo>
                    <a:lnTo>
                      <a:pt x="337" y="393"/>
                    </a:lnTo>
                    <a:lnTo>
                      <a:pt x="340" y="392"/>
                    </a:lnTo>
                    <a:lnTo>
                      <a:pt x="343" y="391"/>
                    </a:lnTo>
                    <a:lnTo>
                      <a:pt x="346" y="391"/>
                    </a:lnTo>
                    <a:close/>
                    <a:moveTo>
                      <a:pt x="346" y="331"/>
                    </a:moveTo>
                    <a:lnTo>
                      <a:pt x="616" y="331"/>
                    </a:lnTo>
                    <a:lnTo>
                      <a:pt x="619" y="331"/>
                    </a:lnTo>
                    <a:lnTo>
                      <a:pt x="623" y="332"/>
                    </a:lnTo>
                    <a:lnTo>
                      <a:pt x="625" y="333"/>
                    </a:lnTo>
                    <a:lnTo>
                      <a:pt x="627" y="335"/>
                    </a:lnTo>
                    <a:lnTo>
                      <a:pt x="629" y="338"/>
                    </a:lnTo>
                    <a:lnTo>
                      <a:pt x="630" y="340"/>
                    </a:lnTo>
                    <a:lnTo>
                      <a:pt x="631" y="343"/>
                    </a:lnTo>
                    <a:lnTo>
                      <a:pt x="632" y="346"/>
                    </a:lnTo>
                    <a:lnTo>
                      <a:pt x="631" y="349"/>
                    </a:lnTo>
                    <a:lnTo>
                      <a:pt x="630" y="352"/>
                    </a:lnTo>
                    <a:lnTo>
                      <a:pt x="629" y="355"/>
                    </a:lnTo>
                    <a:lnTo>
                      <a:pt x="627" y="357"/>
                    </a:lnTo>
                    <a:lnTo>
                      <a:pt x="625" y="359"/>
                    </a:lnTo>
                    <a:lnTo>
                      <a:pt x="623" y="360"/>
                    </a:lnTo>
                    <a:lnTo>
                      <a:pt x="619" y="361"/>
                    </a:lnTo>
                    <a:lnTo>
                      <a:pt x="616" y="361"/>
                    </a:lnTo>
                    <a:lnTo>
                      <a:pt x="346" y="361"/>
                    </a:lnTo>
                    <a:lnTo>
                      <a:pt x="343" y="361"/>
                    </a:lnTo>
                    <a:lnTo>
                      <a:pt x="340" y="360"/>
                    </a:lnTo>
                    <a:lnTo>
                      <a:pt x="337" y="359"/>
                    </a:lnTo>
                    <a:lnTo>
                      <a:pt x="335" y="357"/>
                    </a:lnTo>
                    <a:lnTo>
                      <a:pt x="333" y="355"/>
                    </a:lnTo>
                    <a:lnTo>
                      <a:pt x="332" y="352"/>
                    </a:lnTo>
                    <a:lnTo>
                      <a:pt x="331" y="349"/>
                    </a:lnTo>
                    <a:lnTo>
                      <a:pt x="331" y="346"/>
                    </a:lnTo>
                    <a:lnTo>
                      <a:pt x="331" y="343"/>
                    </a:lnTo>
                    <a:lnTo>
                      <a:pt x="332" y="340"/>
                    </a:lnTo>
                    <a:lnTo>
                      <a:pt x="333" y="338"/>
                    </a:lnTo>
                    <a:lnTo>
                      <a:pt x="335" y="335"/>
                    </a:lnTo>
                    <a:lnTo>
                      <a:pt x="337" y="333"/>
                    </a:lnTo>
                    <a:lnTo>
                      <a:pt x="340" y="332"/>
                    </a:lnTo>
                    <a:lnTo>
                      <a:pt x="343" y="331"/>
                    </a:lnTo>
                    <a:lnTo>
                      <a:pt x="346" y="331"/>
                    </a:lnTo>
                    <a:close/>
                    <a:moveTo>
                      <a:pt x="346" y="271"/>
                    </a:moveTo>
                    <a:lnTo>
                      <a:pt x="616" y="271"/>
                    </a:lnTo>
                    <a:lnTo>
                      <a:pt x="619" y="271"/>
                    </a:lnTo>
                    <a:lnTo>
                      <a:pt x="623" y="272"/>
                    </a:lnTo>
                    <a:lnTo>
                      <a:pt x="625" y="273"/>
                    </a:lnTo>
                    <a:lnTo>
                      <a:pt x="627" y="275"/>
                    </a:lnTo>
                    <a:lnTo>
                      <a:pt x="629" y="278"/>
                    </a:lnTo>
                    <a:lnTo>
                      <a:pt x="630" y="280"/>
                    </a:lnTo>
                    <a:lnTo>
                      <a:pt x="631" y="283"/>
                    </a:lnTo>
                    <a:lnTo>
                      <a:pt x="632" y="286"/>
                    </a:lnTo>
                    <a:lnTo>
                      <a:pt x="631" y="289"/>
                    </a:lnTo>
                    <a:lnTo>
                      <a:pt x="630" y="292"/>
                    </a:lnTo>
                    <a:lnTo>
                      <a:pt x="629" y="295"/>
                    </a:lnTo>
                    <a:lnTo>
                      <a:pt x="627" y="297"/>
                    </a:lnTo>
                    <a:lnTo>
                      <a:pt x="625" y="298"/>
                    </a:lnTo>
                    <a:lnTo>
                      <a:pt x="623" y="300"/>
                    </a:lnTo>
                    <a:lnTo>
                      <a:pt x="619" y="301"/>
                    </a:lnTo>
                    <a:lnTo>
                      <a:pt x="616" y="301"/>
                    </a:lnTo>
                    <a:lnTo>
                      <a:pt x="346" y="301"/>
                    </a:lnTo>
                    <a:lnTo>
                      <a:pt x="343" y="300"/>
                    </a:lnTo>
                    <a:lnTo>
                      <a:pt x="340" y="300"/>
                    </a:lnTo>
                    <a:lnTo>
                      <a:pt x="337" y="298"/>
                    </a:lnTo>
                    <a:lnTo>
                      <a:pt x="335" y="297"/>
                    </a:lnTo>
                    <a:lnTo>
                      <a:pt x="333" y="295"/>
                    </a:lnTo>
                    <a:lnTo>
                      <a:pt x="332" y="292"/>
                    </a:lnTo>
                    <a:lnTo>
                      <a:pt x="331" y="289"/>
                    </a:lnTo>
                    <a:lnTo>
                      <a:pt x="331" y="286"/>
                    </a:lnTo>
                    <a:lnTo>
                      <a:pt x="331" y="283"/>
                    </a:lnTo>
                    <a:lnTo>
                      <a:pt x="332" y="280"/>
                    </a:lnTo>
                    <a:lnTo>
                      <a:pt x="333" y="278"/>
                    </a:lnTo>
                    <a:lnTo>
                      <a:pt x="335" y="275"/>
                    </a:lnTo>
                    <a:lnTo>
                      <a:pt x="337" y="273"/>
                    </a:lnTo>
                    <a:lnTo>
                      <a:pt x="340" y="272"/>
                    </a:lnTo>
                    <a:lnTo>
                      <a:pt x="343" y="271"/>
                    </a:lnTo>
                    <a:lnTo>
                      <a:pt x="346" y="271"/>
                    </a:lnTo>
                    <a:close/>
                    <a:moveTo>
                      <a:pt x="346" y="211"/>
                    </a:moveTo>
                    <a:lnTo>
                      <a:pt x="616" y="211"/>
                    </a:lnTo>
                    <a:lnTo>
                      <a:pt x="619" y="211"/>
                    </a:lnTo>
                    <a:lnTo>
                      <a:pt x="623" y="212"/>
                    </a:lnTo>
                    <a:lnTo>
                      <a:pt x="625" y="213"/>
                    </a:lnTo>
                    <a:lnTo>
                      <a:pt x="627" y="215"/>
                    </a:lnTo>
                    <a:lnTo>
                      <a:pt x="629" y="218"/>
                    </a:lnTo>
                    <a:lnTo>
                      <a:pt x="630" y="220"/>
                    </a:lnTo>
                    <a:lnTo>
                      <a:pt x="631" y="223"/>
                    </a:lnTo>
                    <a:lnTo>
                      <a:pt x="632" y="226"/>
                    </a:lnTo>
                    <a:lnTo>
                      <a:pt x="631" y="228"/>
                    </a:lnTo>
                    <a:lnTo>
                      <a:pt x="630" y="231"/>
                    </a:lnTo>
                    <a:lnTo>
                      <a:pt x="629" y="234"/>
                    </a:lnTo>
                    <a:lnTo>
                      <a:pt x="627" y="237"/>
                    </a:lnTo>
                    <a:lnTo>
                      <a:pt x="625" y="238"/>
                    </a:lnTo>
                    <a:lnTo>
                      <a:pt x="623" y="240"/>
                    </a:lnTo>
                    <a:lnTo>
                      <a:pt x="619" y="240"/>
                    </a:lnTo>
                    <a:lnTo>
                      <a:pt x="616" y="241"/>
                    </a:lnTo>
                    <a:lnTo>
                      <a:pt x="346" y="241"/>
                    </a:lnTo>
                    <a:lnTo>
                      <a:pt x="343" y="240"/>
                    </a:lnTo>
                    <a:lnTo>
                      <a:pt x="340" y="240"/>
                    </a:lnTo>
                    <a:lnTo>
                      <a:pt x="337" y="238"/>
                    </a:lnTo>
                    <a:lnTo>
                      <a:pt x="335" y="237"/>
                    </a:lnTo>
                    <a:lnTo>
                      <a:pt x="333" y="234"/>
                    </a:lnTo>
                    <a:lnTo>
                      <a:pt x="332" y="231"/>
                    </a:lnTo>
                    <a:lnTo>
                      <a:pt x="331" y="228"/>
                    </a:lnTo>
                    <a:lnTo>
                      <a:pt x="331" y="226"/>
                    </a:lnTo>
                    <a:lnTo>
                      <a:pt x="331" y="223"/>
                    </a:lnTo>
                    <a:lnTo>
                      <a:pt x="332" y="220"/>
                    </a:lnTo>
                    <a:lnTo>
                      <a:pt x="333" y="218"/>
                    </a:lnTo>
                    <a:lnTo>
                      <a:pt x="335" y="215"/>
                    </a:lnTo>
                    <a:lnTo>
                      <a:pt x="337" y="213"/>
                    </a:lnTo>
                    <a:lnTo>
                      <a:pt x="340" y="212"/>
                    </a:lnTo>
                    <a:lnTo>
                      <a:pt x="343" y="211"/>
                    </a:lnTo>
                    <a:lnTo>
                      <a:pt x="346" y="211"/>
                    </a:lnTo>
                    <a:close/>
                    <a:moveTo>
                      <a:pt x="346" y="150"/>
                    </a:moveTo>
                    <a:lnTo>
                      <a:pt x="616" y="150"/>
                    </a:lnTo>
                    <a:lnTo>
                      <a:pt x="619" y="151"/>
                    </a:lnTo>
                    <a:lnTo>
                      <a:pt x="623" y="152"/>
                    </a:lnTo>
                    <a:lnTo>
                      <a:pt x="625" y="153"/>
                    </a:lnTo>
                    <a:lnTo>
                      <a:pt x="627" y="155"/>
                    </a:lnTo>
                    <a:lnTo>
                      <a:pt x="629" y="157"/>
                    </a:lnTo>
                    <a:lnTo>
                      <a:pt x="630" y="160"/>
                    </a:lnTo>
                    <a:lnTo>
                      <a:pt x="631" y="163"/>
                    </a:lnTo>
                    <a:lnTo>
                      <a:pt x="632" y="166"/>
                    </a:lnTo>
                    <a:lnTo>
                      <a:pt x="631" y="168"/>
                    </a:lnTo>
                    <a:lnTo>
                      <a:pt x="630" y="171"/>
                    </a:lnTo>
                    <a:lnTo>
                      <a:pt x="629" y="174"/>
                    </a:lnTo>
                    <a:lnTo>
                      <a:pt x="627" y="176"/>
                    </a:lnTo>
                    <a:lnTo>
                      <a:pt x="625" y="178"/>
                    </a:lnTo>
                    <a:lnTo>
                      <a:pt x="623" y="179"/>
                    </a:lnTo>
                    <a:lnTo>
                      <a:pt x="619" y="180"/>
                    </a:lnTo>
                    <a:lnTo>
                      <a:pt x="616" y="181"/>
                    </a:lnTo>
                    <a:lnTo>
                      <a:pt x="346" y="181"/>
                    </a:lnTo>
                    <a:lnTo>
                      <a:pt x="343" y="180"/>
                    </a:lnTo>
                    <a:lnTo>
                      <a:pt x="340" y="179"/>
                    </a:lnTo>
                    <a:lnTo>
                      <a:pt x="337" y="178"/>
                    </a:lnTo>
                    <a:lnTo>
                      <a:pt x="335" y="176"/>
                    </a:lnTo>
                    <a:lnTo>
                      <a:pt x="333" y="174"/>
                    </a:lnTo>
                    <a:lnTo>
                      <a:pt x="332" y="171"/>
                    </a:lnTo>
                    <a:lnTo>
                      <a:pt x="331" y="168"/>
                    </a:lnTo>
                    <a:lnTo>
                      <a:pt x="331" y="166"/>
                    </a:lnTo>
                    <a:lnTo>
                      <a:pt x="331" y="163"/>
                    </a:lnTo>
                    <a:lnTo>
                      <a:pt x="332" y="160"/>
                    </a:lnTo>
                    <a:lnTo>
                      <a:pt x="333" y="157"/>
                    </a:lnTo>
                    <a:lnTo>
                      <a:pt x="335" y="155"/>
                    </a:lnTo>
                    <a:lnTo>
                      <a:pt x="337" y="153"/>
                    </a:lnTo>
                    <a:lnTo>
                      <a:pt x="340" y="152"/>
                    </a:lnTo>
                    <a:lnTo>
                      <a:pt x="343" y="151"/>
                    </a:lnTo>
                    <a:lnTo>
                      <a:pt x="346" y="150"/>
                    </a:lnTo>
                    <a:close/>
                    <a:moveTo>
                      <a:pt x="436" y="90"/>
                    </a:moveTo>
                    <a:lnTo>
                      <a:pt x="616" y="90"/>
                    </a:lnTo>
                    <a:lnTo>
                      <a:pt x="619" y="91"/>
                    </a:lnTo>
                    <a:lnTo>
                      <a:pt x="623" y="91"/>
                    </a:lnTo>
                    <a:lnTo>
                      <a:pt x="625" y="93"/>
                    </a:lnTo>
                    <a:lnTo>
                      <a:pt x="627" y="94"/>
                    </a:lnTo>
                    <a:lnTo>
                      <a:pt x="629" y="97"/>
                    </a:lnTo>
                    <a:lnTo>
                      <a:pt x="630" y="100"/>
                    </a:lnTo>
                    <a:lnTo>
                      <a:pt x="631" y="103"/>
                    </a:lnTo>
                    <a:lnTo>
                      <a:pt x="632" y="105"/>
                    </a:lnTo>
                    <a:lnTo>
                      <a:pt x="631" y="108"/>
                    </a:lnTo>
                    <a:lnTo>
                      <a:pt x="630" y="111"/>
                    </a:lnTo>
                    <a:lnTo>
                      <a:pt x="629" y="113"/>
                    </a:lnTo>
                    <a:lnTo>
                      <a:pt x="627" y="116"/>
                    </a:lnTo>
                    <a:lnTo>
                      <a:pt x="625" y="118"/>
                    </a:lnTo>
                    <a:lnTo>
                      <a:pt x="623" y="119"/>
                    </a:lnTo>
                    <a:lnTo>
                      <a:pt x="619" y="120"/>
                    </a:lnTo>
                    <a:lnTo>
                      <a:pt x="616" y="120"/>
                    </a:lnTo>
                    <a:lnTo>
                      <a:pt x="436" y="120"/>
                    </a:lnTo>
                    <a:lnTo>
                      <a:pt x="433" y="120"/>
                    </a:lnTo>
                    <a:lnTo>
                      <a:pt x="431" y="119"/>
                    </a:lnTo>
                    <a:lnTo>
                      <a:pt x="427" y="118"/>
                    </a:lnTo>
                    <a:lnTo>
                      <a:pt x="425" y="116"/>
                    </a:lnTo>
                    <a:lnTo>
                      <a:pt x="423" y="113"/>
                    </a:lnTo>
                    <a:lnTo>
                      <a:pt x="422" y="111"/>
                    </a:lnTo>
                    <a:lnTo>
                      <a:pt x="421" y="108"/>
                    </a:lnTo>
                    <a:lnTo>
                      <a:pt x="421" y="105"/>
                    </a:lnTo>
                    <a:lnTo>
                      <a:pt x="421" y="103"/>
                    </a:lnTo>
                    <a:lnTo>
                      <a:pt x="422" y="100"/>
                    </a:lnTo>
                    <a:lnTo>
                      <a:pt x="423" y="97"/>
                    </a:lnTo>
                    <a:lnTo>
                      <a:pt x="425" y="94"/>
                    </a:lnTo>
                    <a:lnTo>
                      <a:pt x="427" y="93"/>
                    </a:lnTo>
                    <a:lnTo>
                      <a:pt x="431" y="91"/>
                    </a:lnTo>
                    <a:lnTo>
                      <a:pt x="433" y="91"/>
                    </a:lnTo>
                    <a:lnTo>
                      <a:pt x="436" y="90"/>
                    </a:lnTo>
                    <a:close/>
                    <a:moveTo>
                      <a:pt x="30" y="120"/>
                    </a:moveTo>
                    <a:lnTo>
                      <a:pt x="248" y="120"/>
                    </a:lnTo>
                    <a:lnTo>
                      <a:pt x="248" y="541"/>
                    </a:lnTo>
                    <a:lnTo>
                      <a:pt x="481" y="541"/>
                    </a:lnTo>
                    <a:lnTo>
                      <a:pt x="481" y="496"/>
                    </a:lnTo>
                    <a:lnTo>
                      <a:pt x="481" y="493"/>
                    </a:lnTo>
                    <a:lnTo>
                      <a:pt x="482" y="491"/>
                    </a:lnTo>
                    <a:lnTo>
                      <a:pt x="484" y="488"/>
                    </a:lnTo>
                    <a:lnTo>
                      <a:pt x="485" y="486"/>
                    </a:lnTo>
                    <a:lnTo>
                      <a:pt x="488" y="485"/>
                    </a:lnTo>
                    <a:lnTo>
                      <a:pt x="491" y="482"/>
                    </a:lnTo>
                    <a:lnTo>
                      <a:pt x="493" y="482"/>
                    </a:lnTo>
                    <a:lnTo>
                      <a:pt x="496" y="481"/>
                    </a:lnTo>
                    <a:lnTo>
                      <a:pt x="722" y="481"/>
                    </a:lnTo>
                    <a:lnTo>
                      <a:pt x="722" y="15"/>
                    </a:lnTo>
                    <a:lnTo>
                      <a:pt x="721" y="12"/>
                    </a:lnTo>
                    <a:lnTo>
                      <a:pt x="721" y="9"/>
                    </a:lnTo>
                    <a:lnTo>
                      <a:pt x="719" y="6"/>
                    </a:lnTo>
                    <a:lnTo>
                      <a:pt x="718" y="4"/>
                    </a:lnTo>
                    <a:lnTo>
                      <a:pt x="716" y="3"/>
                    </a:lnTo>
                    <a:lnTo>
                      <a:pt x="713" y="1"/>
                    </a:lnTo>
                    <a:lnTo>
                      <a:pt x="711" y="0"/>
                    </a:lnTo>
                    <a:lnTo>
                      <a:pt x="707" y="0"/>
                    </a:lnTo>
                    <a:lnTo>
                      <a:pt x="263" y="0"/>
                    </a:lnTo>
                    <a:lnTo>
                      <a:pt x="260" y="0"/>
                    </a:lnTo>
                    <a:lnTo>
                      <a:pt x="257" y="1"/>
                    </a:lnTo>
                    <a:lnTo>
                      <a:pt x="255" y="3"/>
                    </a:lnTo>
                    <a:lnTo>
                      <a:pt x="253" y="4"/>
                    </a:lnTo>
                    <a:lnTo>
                      <a:pt x="250" y="6"/>
                    </a:lnTo>
                    <a:lnTo>
                      <a:pt x="249" y="9"/>
                    </a:lnTo>
                    <a:lnTo>
                      <a:pt x="248" y="12"/>
                    </a:lnTo>
                    <a:lnTo>
                      <a:pt x="248" y="15"/>
                    </a:lnTo>
                    <a:lnTo>
                      <a:pt x="248" y="90"/>
                    </a:lnTo>
                    <a:lnTo>
                      <a:pt x="15" y="90"/>
                    </a:lnTo>
                    <a:lnTo>
                      <a:pt x="11" y="91"/>
                    </a:lnTo>
                    <a:lnTo>
                      <a:pt x="9" y="91"/>
                    </a:lnTo>
                    <a:lnTo>
                      <a:pt x="6" y="93"/>
                    </a:lnTo>
                    <a:lnTo>
                      <a:pt x="4" y="94"/>
                    </a:lnTo>
                    <a:lnTo>
                      <a:pt x="2" y="97"/>
                    </a:lnTo>
                    <a:lnTo>
                      <a:pt x="1" y="100"/>
                    </a:lnTo>
                    <a:lnTo>
                      <a:pt x="0" y="103"/>
                    </a:lnTo>
                    <a:lnTo>
                      <a:pt x="0" y="105"/>
                    </a:lnTo>
                    <a:lnTo>
                      <a:pt x="0" y="481"/>
                    </a:lnTo>
                    <a:lnTo>
                      <a:pt x="30" y="481"/>
                    </a:lnTo>
                    <a:lnTo>
                      <a:pt x="30" y="1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808"/>
              <p:cNvSpPr>
                <a:spLocks/>
              </p:cNvSpPr>
              <p:nvPr/>
            </p:nvSpPr>
            <p:spPr bwMode="auto">
              <a:xfrm>
                <a:off x="2598738" y="2676525"/>
                <a:ext cx="287338" cy="104775"/>
              </a:xfrm>
              <a:custGeom>
                <a:avLst/>
                <a:gdLst>
                  <a:gd name="T0" fmla="*/ 888 w 903"/>
                  <a:gd name="T1" fmla="*/ 0 h 332"/>
                  <a:gd name="T2" fmla="*/ 617 w 903"/>
                  <a:gd name="T3" fmla="*/ 0 h 332"/>
                  <a:gd name="T4" fmla="*/ 602 w 903"/>
                  <a:gd name="T5" fmla="*/ 0 h 332"/>
                  <a:gd name="T6" fmla="*/ 602 w 903"/>
                  <a:gd name="T7" fmla="*/ 15 h 332"/>
                  <a:gd name="T8" fmla="*/ 602 w 903"/>
                  <a:gd name="T9" fmla="*/ 45 h 332"/>
                  <a:gd name="T10" fmla="*/ 602 w 903"/>
                  <a:gd name="T11" fmla="*/ 49 h 332"/>
                  <a:gd name="T12" fmla="*/ 601 w 903"/>
                  <a:gd name="T13" fmla="*/ 52 h 332"/>
                  <a:gd name="T14" fmla="*/ 600 w 903"/>
                  <a:gd name="T15" fmla="*/ 54 h 332"/>
                  <a:gd name="T16" fmla="*/ 598 w 903"/>
                  <a:gd name="T17" fmla="*/ 56 h 332"/>
                  <a:gd name="T18" fmla="*/ 596 w 903"/>
                  <a:gd name="T19" fmla="*/ 58 h 332"/>
                  <a:gd name="T20" fmla="*/ 594 w 903"/>
                  <a:gd name="T21" fmla="*/ 59 h 332"/>
                  <a:gd name="T22" fmla="*/ 590 w 903"/>
                  <a:gd name="T23" fmla="*/ 60 h 332"/>
                  <a:gd name="T24" fmla="*/ 587 w 903"/>
                  <a:gd name="T25" fmla="*/ 60 h 332"/>
                  <a:gd name="T26" fmla="*/ 317 w 903"/>
                  <a:gd name="T27" fmla="*/ 60 h 332"/>
                  <a:gd name="T28" fmla="*/ 302 w 903"/>
                  <a:gd name="T29" fmla="*/ 60 h 332"/>
                  <a:gd name="T30" fmla="*/ 302 w 903"/>
                  <a:gd name="T31" fmla="*/ 45 h 332"/>
                  <a:gd name="T32" fmla="*/ 302 w 903"/>
                  <a:gd name="T33" fmla="*/ 15 h 332"/>
                  <a:gd name="T34" fmla="*/ 301 w 903"/>
                  <a:gd name="T35" fmla="*/ 13 h 332"/>
                  <a:gd name="T36" fmla="*/ 300 w 903"/>
                  <a:gd name="T37" fmla="*/ 10 h 332"/>
                  <a:gd name="T38" fmla="*/ 299 w 903"/>
                  <a:gd name="T39" fmla="*/ 8 h 332"/>
                  <a:gd name="T40" fmla="*/ 296 w 903"/>
                  <a:gd name="T41" fmla="*/ 5 h 332"/>
                  <a:gd name="T42" fmla="*/ 294 w 903"/>
                  <a:gd name="T43" fmla="*/ 4 h 332"/>
                  <a:gd name="T44" fmla="*/ 292 w 903"/>
                  <a:gd name="T45" fmla="*/ 1 h 332"/>
                  <a:gd name="T46" fmla="*/ 289 w 903"/>
                  <a:gd name="T47" fmla="*/ 1 h 332"/>
                  <a:gd name="T48" fmla="*/ 287 w 903"/>
                  <a:gd name="T49" fmla="*/ 0 h 332"/>
                  <a:gd name="T50" fmla="*/ 15 w 903"/>
                  <a:gd name="T51" fmla="*/ 0 h 332"/>
                  <a:gd name="T52" fmla="*/ 12 w 903"/>
                  <a:gd name="T53" fmla="*/ 1 h 332"/>
                  <a:gd name="T54" fmla="*/ 9 w 903"/>
                  <a:gd name="T55" fmla="*/ 1 h 332"/>
                  <a:gd name="T56" fmla="*/ 7 w 903"/>
                  <a:gd name="T57" fmla="*/ 4 h 332"/>
                  <a:gd name="T58" fmla="*/ 5 w 903"/>
                  <a:gd name="T59" fmla="*/ 5 h 332"/>
                  <a:gd name="T60" fmla="*/ 3 w 903"/>
                  <a:gd name="T61" fmla="*/ 8 h 332"/>
                  <a:gd name="T62" fmla="*/ 2 w 903"/>
                  <a:gd name="T63" fmla="*/ 10 h 332"/>
                  <a:gd name="T64" fmla="*/ 0 w 903"/>
                  <a:gd name="T65" fmla="*/ 13 h 332"/>
                  <a:gd name="T66" fmla="*/ 0 w 903"/>
                  <a:gd name="T67" fmla="*/ 15 h 332"/>
                  <a:gd name="T68" fmla="*/ 0 w 903"/>
                  <a:gd name="T69" fmla="*/ 317 h 332"/>
                  <a:gd name="T70" fmla="*/ 0 w 903"/>
                  <a:gd name="T71" fmla="*/ 320 h 332"/>
                  <a:gd name="T72" fmla="*/ 2 w 903"/>
                  <a:gd name="T73" fmla="*/ 322 h 332"/>
                  <a:gd name="T74" fmla="*/ 3 w 903"/>
                  <a:gd name="T75" fmla="*/ 325 h 332"/>
                  <a:gd name="T76" fmla="*/ 5 w 903"/>
                  <a:gd name="T77" fmla="*/ 328 h 332"/>
                  <a:gd name="T78" fmla="*/ 7 w 903"/>
                  <a:gd name="T79" fmla="*/ 330 h 332"/>
                  <a:gd name="T80" fmla="*/ 9 w 903"/>
                  <a:gd name="T81" fmla="*/ 331 h 332"/>
                  <a:gd name="T82" fmla="*/ 12 w 903"/>
                  <a:gd name="T83" fmla="*/ 332 h 332"/>
                  <a:gd name="T84" fmla="*/ 15 w 903"/>
                  <a:gd name="T85" fmla="*/ 332 h 332"/>
                  <a:gd name="T86" fmla="*/ 888 w 903"/>
                  <a:gd name="T87" fmla="*/ 332 h 332"/>
                  <a:gd name="T88" fmla="*/ 892 w 903"/>
                  <a:gd name="T89" fmla="*/ 332 h 332"/>
                  <a:gd name="T90" fmla="*/ 894 w 903"/>
                  <a:gd name="T91" fmla="*/ 331 h 332"/>
                  <a:gd name="T92" fmla="*/ 897 w 903"/>
                  <a:gd name="T93" fmla="*/ 330 h 332"/>
                  <a:gd name="T94" fmla="*/ 899 w 903"/>
                  <a:gd name="T95" fmla="*/ 328 h 332"/>
                  <a:gd name="T96" fmla="*/ 901 w 903"/>
                  <a:gd name="T97" fmla="*/ 325 h 332"/>
                  <a:gd name="T98" fmla="*/ 902 w 903"/>
                  <a:gd name="T99" fmla="*/ 322 h 332"/>
                  <a:gd name="T100" fmla="*/ 903 w 903"/>
                  <a:gd name="T101" fmla="*/ 320 h 332"/>
                  <a:gd name="T102" fmla="*/ 903 w 903"/>
                  <a:gd name="T103" fmla="*/ 317 h 332"/>
                  <a:gd name="T104" fmla="*/ 903 w 903"/>
                  <a:gd name="T105" fmla="*/ 15 h 332"/>
                  <a:gd name="T106" fmla="*/ 903 w 903"/>
                  <a:gd name="T107" fmla="*/ 13 h 332"/>
                  <a:gd name="T108" fmla="*/ 902 w 903"/>
                  <a:gd name="T109" fmla="*/ 10 h 332"/>
                  <a:gd name="T110" fmla="*/ 901 w 903"/>
                  <a:gd name="T111" fmla="*/ 8 h 332"/>
                  <a:gd name="T112" fmla="*/ 899 w 903"/>
                  <a:gd name="T113" fmla="*/ 5 h 332"/>
                  <a:gd name="T114" fmla="*/ 897 w 903"/>
                  <a:gd name="T115" fmla="*/ 4 h 332"/>
                  <a:gd name="T116" fmla="*/ 894 w 903"/>
                  <a:gd name="T117" fmla="*/ 1 h 332"/>
                  <a:gd name="T118" fmla="*/ 892 w 903"/>
                  <a:gd name="T119" fmla="*/ 1 h 332"/>
                  <a:gd name="T120" fmla="*/ 888 w 903"/>
                  <a:gd name="T121" fmla="*/ 0 h 332"/>
                  <a:gd name="T122" fmla="*/ 888 w 903"/>
                  <a:gd name="T123" fmla="*/ 0 h 3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903" h="332">
                    <a:moveTo>
                      <a:pt x="888" y="0"/>
                    </a:moveTo>
                    <a:lnTo>
                      <a:pt x="617" y="0"/>
                    </a:lnTo>
                    <a:lnTo>
                      <a:pt x="602" y="0"/>
                    </a:lnTo>
                    <a:lnTo>
                      <a:pt x="602" y="15"/>
                    </a:lnTo>
                    <a:lnTo>
                      <a:pt x="602" y="45"/>
                    </a:lnTo>
                    <a:lnTo>
                      <a:pt x="602" y="49"/>
                    </a:lnTo>
                    <a:lnTo>
                      <a:pt x="601" y="52"/>
                    </a:lnTo>
                    <a:lnTo>
                      <a:pt x="600" y="54"/>
                    </a:lnTo>
                    <a:lnTo>
                      <a:pt x="598" y="56"/>
                    </a:lnTo>
                    <a:lnTo>
                      <a:pt x="596" y="58"/>
                    </a:lnTo>
                    <a:lnTo>
                      <a:pt x="594" y="59"/>
                    </a:lnTo>
                    <a:lnTo>
                      <a:pt x="590" y="60"/>
                    </a:lnTo>
                    <a:lnTo>
                      <a:pt x="587" y="60"/>
                    </a:lnTo>
                    <a:lnTo>
                      <a:pt x="317" y="60"/>
                    </a:lnTo>
                    <a:lnTo>
                      <a:pt x="302" y="60"/>
                    </a:lnTo>
                    <a:lnTo>
                      <a:pt x="302" y="45"/>
                    </a:lnTo>
                    <a:lnTo>
                      <a:pt x="302" y="15"/>
                    </a:lnTo>
                    <a:lnTo>
                      <a:pt x="301" y="13"/>
                    </a:lnTo>
                    <a:lnTo>
                      <a:pt x="300" y="10"/>
                    </a:lnTo>
                    <a:lnTo>
                      <a:pt x="299" y="8"/>
                    </a:lnTo>
                    <a:lnTo>
                      <a:pt x="296" y="5"/>
                    </a:lnTo>
                    <a:lnTo>
                      <a:pt x="294" y="4"/>
                    </a:lnTo>
                    <a:lnTo>
                      <a:pt x="292" y="1"/>
                    </a:lnTo>
                    <a:lnTo>
                      <a:pt x="289" y="1"/>
                    </a:lnTo>
                    <a:lnTo>
                      <a:pt x="287" y="0"/>
                    </a:lnTo>
                    <a:lnTo>
                      <a:pt x="15" y="0"/>
                    </a:lnTo>
                    <a:lnTo>
                      <a:pt x="12" y="1"/>
                    </a:lnTo>
                    <a:lnTo>
                      <a:pt x="9" y="1"/>
                    </a:lnTo>
                    <a:lnTo>
                      <a:pt x="7" y="4"/>
                    </a:lnTo>
                    <a:lnTo>
                      <a:pt x="5" y="5"/>
                    </a:lnTo>
                    <a:lnTo>
                      <a:pt x="3" y="8"/>
                    </a:lnTo>
                    <a:lnTo>
                      <a:pt x="2" y="10"/>
                    </a:lnTo>
                    <a:lnTo>
                      <a:pt x="0" y="13"/>
                    </a:lnTo>
                    <a:lnTo>
                      <a:pt x="0" y="15"/>
                    </a:lnTo>
                    <a:lnTo>
                      <a:pt x="0" y="317"/>
                    </a:lnTo>
                    <a:lnTo>
                      <a:pt x="0" y="320"/>
                    </a:lnTo>
                    <a:lnTo>
                      <a:pt x="2" y="322"/>
                    </a:lnTo>
                    <a:lnTo>
                      <a:pt x="3" y="325"/>
                    </a:lnTo>
                    <a:lnTo>
                      <a:pt x="5" y="328"/>
                    </a:lnTo>
                    <a:lnTo>
                      <a:pt x="7" y="330"/>
                    </a:lnTo>
                    <a:lnTo>
                      <a:pt x="9" y="331"/>
                    </a:lnTo>
                    <a:lnTo>
                      <a:pt x="12" y="332"/>
                    </a:lnTo>
                    <a:lnTo>
                      <a:pt x="15" y="332"/>
                    </a:lnTo>
                    <a:lnTo>
                      <a:pt x="888" y="332"/>
                    </a:lnTo>
                    <a:lnTo>
                      <a:pt x="892" y="332"/>
                    </a:lnTo>
                    <a:lnTo>
                      <a:pt x="894" y="331"/>
                    </a:lnTo>
                    <a:lnTo>
                      <a:pt x="897" y="330"/>
                    </a:lnTo>
                    <a:lnTo>
                      <a:pt x="899" y="328"/>
                    </a:lnTo>
                    <a:lnTo>
                      <a:pt x="901" y="325"/>
                    </a:lnTo>
                    <a:lnTo>
                      <a:pt x="902" y="322"/>
                    </a:lnTo>
                    <a:lnTo>
                      <a:pt x="903" y="320"/>
                    </a:lnTo>
                    <a:lnTo>
                      <a:pt x="903" y="317"/>
                    </a:lnTo>
                    <a:lnTo>
                      <a:pt x="903" y="15"/>
                    </a:lnTo>
                    <a:lnTo>
                      <a:pt x="903" y="13"/>
                    </a:lnTo>
                    <a:lnTo>
                      <a:pt x="902" y="10"/>
                    </a:lnTo>
                    <a:lnTo>
                      <a:pt x="901" y="8"/>
                    </a:lnTo>
                    <a:lnTo>
                      <a:pt x="899" y="5"/>
                    </a:lnTo>
                    <a:lnTo>
                      <a:pt x="897" y="4"/>
                    </a:lnTo>
                    <a:lnTo>
                      <a:pt x="894" y="1"/>
                    </a:lnTo>
                    <a:lnTo>
                      <a:pt x="892" y="1"/>
                    </a:lnTo>
                    <a:lnTo>
                      <a:pt x="888" y="0"/>
                    </a:lnTo>
                    <a:lnTo>
                      <a:pt x="888"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10" name="Group 9"/>
          <p:cNvGrpSpPr/>
          <p:nvPr/>
        </p:nvGrpSpPr>
        <p:grpSpPr>
          <a:xfrm>
            <a:off x="3885182" y="5675989"/>
            <a:ext cx="2502249" cy="846386"/>
            <a:chOff x="3885182" y="5756235"/>
            <a:chExt cx="2502249" cy="846386"/>
          </a:xfrm>
        </p:grpSpPr>
        <p:sp>
          <p:nvSpPr>
            <p:cNvPr id="106" name="Rectangle 105"/>
            <p:cNvSpPr/>
            <p:nvPr/>
          </p:nvSpPr>
          <p:spPr>
            <a:xfrm>
              <a:off x="4336413" y="5756235"/>
              <a:ext cx="2051018" cy="846386"/>
            </a:xfrm>
            <a:prstGeom prst="rect">
              <a:avLst/>
            </a:prstGeom>
          </p:spPr>
          <p:txBody>
            <a:bodyPr wrap="square" lIns="0" tIns="0" rIns="0" bIns="0">
              <a:spAutoFit/>
            </a:bodyPr>
            <a:lstStyle/>
            <a:p>
              <a:pPr>
                <a:spcAft>
                  <a:spcPts val="300"/>
                </a:spcAft>
              </a:pPr>
              <a:r>
                <a:rPr lang="en-US" altLang="en-US" sz="1050" b="1" smtClean="0">
                  <a:solidFill>
                    <a:schemeClr val="bg1"/>
                  </a:solidFill>
                  <a:latin typeface="+mj-lt"/>
                </a:rPr>
                <a:t>WORKSHOP STYLE</a:t>
              </a:r>
            </a:p>
            <a:p>
              <a:pPr>
                <a:spcAft>
                  <a:spcPts val="300"/>
                </a:spcAft>
              </a:pPr>
              <a:r>
                <a:rPr lang="en-US" altLang="en-US" sz="1000" smtClean="0">
                  <a:solidFill>
                    <a:schemeClr val="bg1"/>
                  </a:solidFill>
                  <a:latin typeface="+mj-lt"/>
                </a:rPr>
                <a:t>A </a:t>
              </a:r>
              <a:r>
                <a:rPr lang="en-US" altLang="en-US" sz="1000" dirty="0" smtClean="0">
                  <a:solidFill>
                    <a:schemeClr val="bg1"/>
                  </a:solidFill>
                  <a:latin typeface="+mj-lt"/>
                </a:rPr>
                <a:t>combination of presentations, business cases, interactive discussions, breakouts and 1:1 coaching are used</a:t>
              </a:r>
            </a:p>
          </p:txBody>
        </p:sp>
        <p:grpSp>
          <p:nvGrpSpPr>
            <p:cNvPr id="130" name="Group 129"/>
            <p:cNvGrpSpPr/>
            <p:nvPr/>
          </p:nvGrpSpPr>
          <p:grpSpPr>
            <a:xfrm>
              <a:off x="3885182" y="5756235"/>
              <a:ext cx="287338" cy="287337"/>
              <a:chOff x="1450975" y="4786313"/>
              <a:chExt cx="287338" cy="287337"/>
            </a:xfrm>
            <a:solidFill>
              <a:schemeClr val="bg1"/>
            </a:solidFill>
          </p:grpSpPr>
          <p:sp>
            <p:nvSpPr>
              <p:cNvPr id="131" name="Freeform 431"/>
              <p:cNvSpPr>
                <a:spLocks noEditPoints="1"/>
              </p:cNvSpPr>
              <p:nvPr/>
            </p:nvSpPr>
            <p:spPr bwMode="auto">
              <a:xfrm>
                <a:off x="1454150" y="4786313"/>
                <a:ext cx="282575" cy="173038"/>
              </a:xfrm>
              <a:custGeom>
                <a:avLst/>
                <a:gdLst>
                  <a:gd name="T0" fmla="*/ 343 w 891"/>
                  <a:gd name="T1" fmla="*/ 278 h 542"/>
                  <a:gd name="T2" fmla="*/ 355 w 891"/>
                  <a:gd name="T3" fmla="*/ 271 h 542"/>
                  <a:gd name="T4" fmla="*/ 665 w 891"/>
                  <a:gd name="T5" fmla="*/ 273 h 542"/>
                  <a:gd name="T6" fmla="*/ 744 w 891"/>
                  <a:gd name="T7" fmla="*/ 458 h 542"/>
                  <a:gd name="T8" fmla="*/ 746 w 891"/>
                  <a:gd name="T9" fmla="*/ 470 h 542"/>
                  <a:gd name="T10" fmla="*/ 742 w 891"/>
                  <a:gd name="T11" fmla="*/ 477 h 542"/>
                  <a:gd name="T12" fmla="*/ 734 w 891"/>
                  <a:gd name="T13" fmla="*/ 481 h 542"/>
                  <a:gd name="T14" fmla="*/ 731 w 891"/>
                  <a:gd name="T15" fmla="*/ 481 h 542"/>
                  <a:gd name="T16" fmla="*/ 303 w 891"/>
                  <a:gd name="T17" fmla="*/ 480 h 542"/>
                  <a:gd name="T18" fmla="*/ 296 w 891"/>
                  <a:gd name="T19" fmla="*/ 473 h 542"/>
                  <a:gd name="T20" fmla="*/ 296 w 891"/>
                  <a:gd name="T21" fmla="*/ 463 h 542"/>
                  <a:gd name="T22" fmla="*/ 882 w 891"/>
                  <a:gd name="T23" fmla="*/ 542 h 542"/>
                  <a:gd name="T24" fmla="*/ 712 w 891"/>
                  <a:gd name="T25" fmla="*/ 215 h 542"/>
                  <a:gd name="T26" fmla="*/ 701 w 891"/>
                  <a:gd name="T27" fmla="*/ 210 h 542"/>
                  <a:gd name="T28" fmla="*/ 265 w 891"/>
                  <a:gd name="T29" fmla="*/ 42 h 542"/>
                  <a:gd name="T30" fmla="*/ 269 w 891"/>
                  <a:gd name="T31" fmla="*/ 34 h 542"/>
                  <a:gd name="T32" fmla="*/ 276 w 891"/>
                  <a:gd name="T33" fmla="*/ 30 h 542"/>
                  <a:gd name="T34" fmla="*/ 305 w 891"/>
                  <a:gd name="T35" fmla="*/ 31 h 542"/>
                  <a:gd name="T36" fmla="*/ 335 w 891"/>
                  <a:gd name="T37" fmla="*/ 47 h 542"/>
                  <a:gd name="T38" fmla="*/ 342 w 891"/>
                  <a:gd name="T39" fmla="*/ 74 h 542"/>
                  <a:gd name="T40" fmla="*/ 341 w 891"/>
                  <a:gd name="T41" fmla="*/ 96 h 542"/>
                  <a:gd name="T42" fmla="*/ 345 w 891"/>
                  <a:gd name="T43" fmla="*/ 114 h 542"/>
                  <a:gd name="T44" fmla="*/ 354 w 891"/>
                  <a:gd name="T45" fmla="*/ 129 h 542"/>
                  <a:gd name="T46" fmla="*/ 366 w 891"/>
                  <a:gd name="T47" fmla="*/ 140 h 542"/>
                  <a:gd name="T48" fmla="*/ 382 w 891"/>
                  <a:gd name="T49" fmla="*/ 148 h 542"/>
                  <a:gd name="T50" fmla="*/ 400 w 891"/>
                  <a:gd name="T51" fmla="*/ 150 h 542"/>
                  <a:gd name="T52" fmla="*/ 418 w 891"/>
                  <a:gd name="T53" fmla="*/ 148 h 542"/>
                  <a:gd name="T54" fmla="*/ 434 w 891"/>
                  <a:gd name="T55" fmla="*/ 140 h 542"/>
                  <a:gd name="T56" fmla="*/ 447 w 891"/>
                  <a:gd name="T57" fmla="*/ 129 h 542"/>
                  <a:gd name="T58" fmla="*/ 455 w 891"/>
                  <a:gd name="T59" fmla="*/ 114 h 542"/>
                  <a:gd name="T60" fmla="*/ 460 w 891"/>
                  <a:gd name="T61" fmla="*/ 96 h 542"/>
                  <a:gd name="T62" fmla="*/ 459 w 891"/>
                  <a:gd name="T63" fmla="*/ 78 h 542"/>
                  <a:gd name="T64" fmla="*/ 453 w 891"/>
                  <a:gd name="T65" fmla="*/ 61 h 542"/>
                  <a:gd name="T66" fmla="*/ 443 w 891"/>
                  <a:gd name="T67" fmla="*/ 47 h 542"/>
                  <a:gd name="T68" fmla="*/ 429 w 891"/>
                  <a:gd name="T69" fmla="*/ 37 h 542"/>
                  <a:gd name="T70" fmla="*/ 413 w 891"/>
                  <a:gd name="T71" fmla="*/ 31 h 542"/>
                  <a:gd name="T72" fmla="*/ 392 w 891"/>
                  <a:gd name="T73" fmla="*/ 30 h 542"/>
                  <a:gd name="T74" fmla="*/ 370 w 891"/>
                  <a:gd name="T75" fmla="*/ 38 h 542"/>
                  <a:gd name="T76" fmla="*/ 344 w 891"/>
                  <a:gd name="T77" fmla="*/ 15 h 542"/>
                  <a:gd name="T78" fmla="*/ 319 w 891"/>
                  <a:gd name="T79" fmla="*/ 4 h 542"/>
                  <a:gd name="T80" fmla="*/ 295 w 891"/>
                  <a:gd name="T81" fmla="*/ 0 h 542"/>
                  <a:gd name="T82" fmla="*/ 262 w 891"/>
                  <a:gd name="T83" fmla="*/ 3 h 542"/>
                  <a:gd name="T84" fmla="*/ 242 w 891"/>
                  <a:gd name="T85" fmla="*/ 19 h 542"/>
                  <a:gd name="T86" fmla="*/ 234 w 891"/>
                  <a:gd name="T87" fmla="*/ 45 h 542"/>
                  <a:gd name="T88" fmla="*/ 200 w 891"/>
                  <a:gd name="T89" fmla="*/ 211 h 542"/>
                  <a:gd name="T90" fmla="*/ 192 w 891"/>
                  <a:gd name="T91" fmla="*/ 218 h 542"/>
                  <a:gd name="T92" fmla="*/ 35 w 891"/>
                  <a:gd name="T93" fmla="*/ 542 h 5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91" h="542">
                    <a:moveTo>
                      <a:pt x="296" y="463"/>
                    </a:moveTo>
                    <a:lnTo>
                      <a:pt x="341" y="282"/>
                    </a:lnTo>
                    <a:lnTo>
                      <a:pt x="343" y="278"/>
                    </a:lnTo>
                    <a:lnTo>
                      <a:pt x="346" y="273"/>
                    </a:lnTo>
                    <a:lnTo>
                      <a:pt x="350" y="271"/>
                    </a:lnTo>
                    <a:lnTo>
                      <a:pt x="355" y="271"/>
                    </a:lnTo>
                    <a:lnTo>
                      <a:pt x="656" y="270"/>
                    </a:lnTo>
                    <a:lnTo>
                      <a:pt x="660" y="271"/>
                    </a:lnTo>
                    <a:lnTo>
                      <a:pt x="665" y="273"/>
                    </a:lnTo>
                    <a:lnTo>
                      <a:pt x="668" y="277"/>
                    </a:lnTo>
                    <a:lnTo>
                      <a:pt x="670" y="280"/>
                    </a:lnTo>
                    <a:lnTo>
                      <a:pt x="744" y="458"/>
                    </a:lnTo>
                    <a:lnTo>
                      <a:pt x="746" y="462"/>
                    </a:lnTo>
                    <a:lnTo>
                      <a:pt x="746" y="466"/>
                    </a:lnTo>
                    <a:lnTo>
                      <a:pt x="746" y="470"/>
                    </a:lnTo>
                    <a:lnTo>
                      <a:pt x="745" y="472"/>
                    </a:lnTo>
                    <a:lnTo>
                      <a:pt x="744" y="475"/>
                    </a:lnTo>
                    <a:lnTo>
                      <a:pt x="742" y="477"/>
                    </a:lnTo>
                    <a:lnTo>
                      <a:pt x="740" y="479"/>
                    </a:lnTo>
                    <a:lnTo>
                      <a:pt x="737" y="480"/>
                    </a:lnTo>
                    <a:lnTo>
                      <a:pt x="734" y="481"/>
                    </a:lnTo>
                    <a:lnTo>
                      <a:pt x="731" y="481"/>
                    </a:lnTo>
                    <a:lnTo>
                      <a:pt x="731" y="481"/>
                    </a:lnTo>
                    <a:lnTo>
                      <a:pt x="731" y="481"/>
                    </a:lnTo>
                    <a:lnTo>
                      <a:pt x="310" y="481"/>
                    </a:lnTo>
                    <a:lnTo>
                      <a:pt x="306" y="481"/>
                    </a:lnTo>
                    <a:lnTo>
                      <a:pt x="303" y="480"/>
                    </a:lnTo>
                    <a:lnTo>
                      <a:pt x="300" y="478"/>
                    </a:lnTo>
                    <a:lnTo>
                      <a:pt x="298" y="476"/>
                    </a:lnTo>
                    <a:lnTo>
                      <a:pt x="296" y="473"/>
                    </a:lnTo>
                    <a:lnTo>
                      <a:pt x="295" y="470"/>
                    </a:lnTo>
                    <a:lnTo>
                      <a:pt x="295" y="466"/>
                    </a:lnTo>
                    <a:lnTo>
                      <a:pt x="296" y="463"/>
                    </a:lnTo>
                    <a:close/>
                    <a:moveTo>
                      <a:pt x="35" y="542"/>
                    </a:moveTo>
                    <a:lnTo>
                      <a:pt x="857" y="542"/>
                    </a:lnTo>
                    <a:lnTo>
                      <a:pt x="882" y="542"/>
                    </a:lnTo>
                    <a:lnTo>
                      <a:pt x="891" y="542"/>
                    </a:lnTo>
                    <a:lnTo>
                      <a:pt x="714" y="219"/>
                    </a:lnTo>
                    <a:lnTo>
                      <a:pt x="712" y="215"/>
                    </a:lnTo>
                    <a:lnTo>
                      <a:pt x="709" y="212"/>
                    </a:lnTo>
                    <a:lnTo>
                      <a:pt x="705" y="211"/>
                    </a:lnTo>
                    <a:lnTo>
                      <a:pt x="701" y="210"/>
                    </a:lnTo>
                    <a:lnTo>
                      <a:pt x="265" y="210"/>
                    </a:lnTo>
                    <a:lnTo>
                      <a:pt x="265" y="45"/>
                    </a:lnTo>
                    <a:lnTo>
                      <a:pt x="265" y="42"/>
                    </a:lnTo>
                    <a:lnTo>
                      <a:pt x="266" y="38"/>
                    </a:lnTo>
                    <a:lnTo>
                      <a:pt x="267" y="36"/>
                    </a:lnTo>
                    <a:lnTo>
                      <a:pt x="269" y="34"/>
                    </a:lnTo>
                    <a:lnTo>
                      <a:pt x="271" y="32"/>
                    </a:lnTo>
                    <a:lnTo>
                      <a:pt x="274" y="31"/>
                    </a:lnTo>
                    <a:lnTo>
                      <a:pt x="276" y="30"/>
                    </a:lnTo>
                    <a:lnTo>
                      <a:pt x="280" y="30"/>
                    </a:lnTo>
                    <a:lnTo>
                      <a:pt x="295" y="30"/>
                    </a:lnTo>
                    <a:lnTo>
                      <a:pt x="305" y="31"/>
                    </a:lnTo>
                    <a:lnTo>
                      <a:pt x="316" y="35"/>
                    </a:lnTo>
                    <a:lnTo>
                      <a:pt x="327" y="41"/>
                    </a:lnTo>
                    <a:lnTo>
                      <a:pt x="335" y="47"/>
                    </a:lnTo>
                    <a:lnTo>
                      <a:pt x="348" y="60"/>
                    </a:lnTo>
                    <a:lnTo>
                      <a:pt x="345" y="66"/>
                    </a:lnTo>
                    <a:lnTo>
                      <a:pt x="342" y="74"/>
                    </a:lnTo>
                    <a:lnTo>
                      <a:pt x="341" y="81"/>
                    </a:lnTo>
                    <a:lnTo>
                      <a:pt x="340" y="90"/>
                    </a:lnTo>
                    <a:lnTo>
                      <a:pt x="341" y="96"/>
                    </a:lnTo>
                    <a:lnTo>
                      <a:pt x="341" y="102"/>
                    </a:lnTo>
                    <a:lnTo>
                      <a:pt x="343" y="108"/>
                    </a:lnTo>
                    <a:lnTo>
                      <a:pt x="345" y="114"/>
                    </a:lnTo>
                    <a:lnTo>
                      <a:pt x="347" y="119"/>
                    </a:lnTo>
                    <a:lnTo>
                      <a:pt x="350" y="123"/>
                    </a:lnTo>
                    <a:lnTo>
                      <a:pt x="354" y="129"/>
                    </a:lnTo>
                    <a:lnTo>
                      <a:pt x="358" y="133"/>
                    </a:lnTo>
                    <a:lnTo>
                      <a:pt x="362" y="136"/>
                    </a:lnTo>
                    <a:lnTo>
                      <a:pt x="366" y="140"/>
                    </a:lnTo>
                    <a:lnTo>
                      <a:pt x="372" y="142"/>
                    </a:lnTo>
                    <a:lnTo>
                      <a:pt x="377" y="146"/>
                    </a:lnTo>
                    <a:lnTo>
                      <a:pt x="382" y="148"/>
                    </a:lnTo>
                    <a:lnTo>
                      <a:pt x="388" y="149"/>
                    </a:lnTo>
                    <a:lnTo>
                      <a:pt x="394" y="150"/>
                    </a:lnTo>
                    <a:lnTo>
                      <a:pt x="400" y="150"/>
                    </a:lnTo>
                    <a:lnTo>
                      <a:pt x="406" y="150"/>
                    </a:lnTo>
                    <a:lnTo>
                      <a:pt x="413" y="149"/>
                    </a:lnTo>
                    <a:lnTo>
                      <a:pt x="418" y="148"/>
                    </a:lnTo>
                    <a:lnTo>
                      <a:pt x="423" y="146"/>
                    </a:lnTo>
                    <a:lnTo>
                      <a:pt x="429" y="142"/>
                    </a:lnTo>
                    <a:lnTo>
                      <a:pt x="434" y="140"/>
                    </a:lnTo>
                    <a:lnTo>
                      <a:pt x="438" y="136"/>
                    </a:lnTo>
                    <a:lnTo>
                      <a:pt x="443" y="133"/>
                    </a:lnTo>
                    <a:lnTo>
                      <a:pt x="447" y="129"/>
                    </a:lnTo>
                    <a:lnTo>
                      <a:pt x="450" y="123"/>
                    </a:lnTo>
                    <a:lnTo>
                      <a:pt x="453" y="119"/>
                    </a:lnTo>
                    <a:lnTo>
                      <a:pt x="455" y="114"/>
                    </a:lnTo>
                    <a:lnTo>
                      <a:pt x="458" y="108"/>
                    </a:lnTo>
                    <a:lnTo>
                      <a:pt x="459" y="102"/>
                    </a:lnTo>
                    <a:lnTo>
                      <a:pt x="460" y="96"/>
                    </a:lnTo>
                    <a:lnTo>
                      <a:pt x="461" y="90"/>
                    </a:lnTo>
                    <a:lnTo>
                      <a:pt x="460" y="83"/>
                    </a:lnTo>
                    <a:lnTo>
                      <a:pt x="459" y="78"/>
                    </a:lnTo>
                    <a:lnTo>
                      <a:pt x="458" y="72"/>
                    </a:lnTo>
                    <a:lnTo>
                      <a:pt x="455" y="66"/>
                    </a:lnTo>
                    <a:lnTo>
                      <a:pt x="453" y="61"/>
                    </a:lnTo>
                    <a:lnTo>
                      <a:pt x="450" y="57"/>
                    </a:lnTo>
                    <a:lnTo>
                      <a:pt x="447" y="51"/>
                    </a:lnTo>
                    <a:lnTo>
                      <a:pt x="443" y="47"/>
                    </a:lnTo>
                    <a:lnTo>
                      <a:pt x="438" y="44"/>
                    </a:lnTo>
                    <a:lnTo>
                      <a:pt x="434" y="41"/>
                    </a:lnTo>
                    <a:lnTo>
                      <a:pt x="429" y="37"/>
                    </a:lnTo>
                    <a:lnTo>
                      <a:pt x="423" y="34"/>
                    </a:lnTo>
                    <a:lnTo>
                      <a:pt x="418" y="32"/>
                    </a:lnTo>
                    <a:lnTo>
                      <a:pt x="413" y="31"/>
                    </a:lnTo>
                    <a:lnTo>
                      <a:pt x="406" y="30"/>
                    </a:lnTo>
                    <a:lnTo>
                      <a:pt x="400" y="30"/>
                    </a:lnTo>
                    <a:lnTo>
                      <a:pt x="392" y="30"/>
                    </a:lnTo>
                    <a:lnTo>
                      <a:pt x="384" y="32"/>
                    </a:lnTo>
                    <a:lnTo>
                      <a:pt x="376" y="34"/>
                    </a:lnTo>
                    <a:lnTo>
                      <a:pt x="370" y="38"/>
                    </a:lnTo>
                    <a:lnTo>
                      <a:pt x="357" y="26"/>
                    </a:lnTo>
                    <a:lnTo>
                      <a:pt x="350" y="20"/>
                    </a:lnTo>
                    <a:lnTo>
                      <a:pt x="344" y="15"/>
                    </a:lnTo>
                    <a:lnTo>
                      <a:pt x="336" y="11"/>
                    </a:lnTo>
                    <a:lnTo>
                      <a:pt x="328" y="7"/>
                    </a:lnTo>
                    <a:lnTo>
                      <a:pt x="319" y="4"/>
                    </a:lnTo>
                    <a:lnTo>
                      <a:pt x="311" y="2"/>
                    </a:lnTo>
                    <a:lnTo>
                      <a:pt x="303" y="0"/>
                    </a:lnTo>
                    <a:lnTo>
                      <a:pt x="295" y="0"/>
                    </a:lnTo>
                    <a:lnTo>
                      <a:pt x="280" y="0"/>
                    </a:lnTo>
                    <a:lnTo>
                      <a:pt x="271" y="1"/>
                    </a:lnTo>
                    <a:lnTo>
                      <a:pt x="262" y="3"/>
                    </a:lnTo>
                    <a:lnTo>
                      <a:pt x="255" y="7"/>
                    </a:lnTo>
                    <a:lnTo>
                      <a:pt x="247" y="13"/>
                    </a:lnTo>
                    <a:lnTo>
                      <a:pt x="242" y="19"/>
                    </a:lnTo>
                    <a:lnTo>
                      <a:pt x="238" y="28"/>
                    </a:lnTo>
                    <a:lnTo>
                      <a:pt x="236" y="35"/>
                    </a:lnTo>
                    <a:lnTo>
                      <a:pt x="234" y="45"/>
                    </a:lnTo>
                    <a:lnTo>
                      <a:pt x="234" y="210"/>
                    </a:lnTo>
                    <a:lnTo>
                      <a:pt x="204" y="210"/>
                    </a:lnTo>
                    <a:lnTo>
                      <a:pt x="200" y="211"/>
                    </a:lnTo>
                    <a:lnTo>
                      <a:pt x="197" y="212"/>
                    </a:lnTo>
                    <a:lnTo>
                      <a:pt x="194" y="214"/>
                    </a:lnTo>
                    <a:lnTo>
                      <a:pt x="192" y="218"/>
                    </a:lnTo>
                    <a:lnTo>
                      <a:pt x="0" y="542"/>
                    </a:lnTo>
                    <a:lnTo>
                      <a:pt x="8" y="542"/>
                    </a:lnTo>
                    <a:lnTo>
                      <a:pt x="35" y="54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432"/>
              <p:cNvSpPr>
                <a:spLocks/>
              </p:cNvSpPr>
              <p:nvPr/>
            </p:nvSpPr>
            <p:spPr bwMode="auto">
              <a:xfrm>
                <a:off x="1450975" y="4968875"/>
                <a:ext cx="287338" cy="104775"/>
              </a:xfrm>
              <a:custGeom>
                <a:avLst/>
                <a:gdLst>
                  <a:gd name="T0" fmla="*/ 889 w 904"/>
                  <a:gd name="T1" fmla="*/ 0 h 331"/>
                  <a:gd name="T2" fmla="*/ 873 w 904"/>
                  <a:gd name="T3" fmla="*/ 0 h 331"/>
                  <a:gd name="T4" fmla="*/ 15 w 904"/>
                  <a:gd name="T5" fmla="*/ 0 h 331"/>
                  <a:gd name="T6" fmla="*/ 0 w 904"/>
                  <a:gd name="T7" fmla="*/ 75 h 331"/>
                  <a:gd name="T8" fmla="*/ 2 w 904"/>
                  <a:gd name="T9" fmla="*/ 81 h 331"/>
                  <a:gd name="T10" fmla="*/ 6 w 904"/>
                  <a:gd name="T11" fmla="*/ 85 h 331"/>
                  <a:gd name="T12" fmla="*/ 10 w 904"/>
                  <a:gd name="T13" fmla="*/ 89 h 331"/>
                  <a:gd name="T14" fmla="*/ 15 w 904"/>
                  <a:gd name="T15" fmla="*/ 90 h 331"/>
                  <a:gd name="T16" fmla="*/ 437 w 904"/>
                  <a:gd name="T17" fmla="*/ 301 h 331"/>
                  <a:gd name="T18" fmla="*/ 373 w 904"/>
                  <a:gd name="T19" fmla="*/ 301 h 331"/>
                  <a:gd name="T20" fmla="*/ 368 w 904"/>
                  <a:gd name="T21" fmla="*/ 303 h 331"/>
                  <a:gd name="T22" fmla="*/ 365 w 904"/>
                  <a:gd name="T23" fmla="*/ 307 h 331"/>
                  <a:gd name="T24" fmla="*/ 363 w 904"/>
                  <a:gd name="T25" fmla="*/ 313 h 331"/>
                  <a:gd name="T26" fmla="*/ 363 w 904"/>
                  <a:gd name="T27" fmla="*/ 319 h 331"/>
                  <a:gd name="T28" fmla="*/ 365 w 904"/>
                  <a:gd name="T29" fmla="*/ 325 h 331"/>
                  <a:gd name="T30" fmla="*/ 368 w 904"/>
                  <a:gd name="T31" fmla="*/ 329 h 331"/>
                  <a:gd name="T32" fmla="*/ 373 w 904"/>
                  <a:gd name="T33" fmla="*/ 331 h 331"/>
                  <a:gd name="T34" fmla="*/ 528 w 904"/>
                  <a:gd name="T35" fmla="*/ 331 h 331"/>
                  <a:gd name="T36" fmla="*/ 533 w 904"/>
                  <a:gd name="T37" fmla="*/ 330 h 331"/>
                  <a:gd name="T38" fmla="*/ 539 w 904"/>
                  <a:gd name="T39" fmla="*/ 327 h 331"/>
                  <a:gd name="T40" fmla="*/ 542 w 904"/>
                  <a:gd name="T41" fmla="*/ 321 h 331"/>
                  <a:gd name="T42" fmla="*/ 543 w 904"/>
                  <a:gd name="T43" fmla="*/ 316 h 331"/>
                  <a:gd name="T44" fmla="*/ 542 w 904"/>
                  <a:gd name="T45" fmla="*/ 310 h 331"/>
                  <a:gd name="T46" fmla="*/ 539 w 904"/>
                  <a:gd name="T47" fmla="*/ 305 h 331"/>
                  <a:gd name="T48" fmla="*/ 533 w 904"/>
                  <a:gd name="T49" fmla="*/ 302 h 331"/>
                  <a:gd name="T50" fmla="*/ 528 w 904"/>
                  <a:gd name="T51" fmla="*/ 301 h 331"/>
                  <a:gd name="T52" fmla="*/ 468 w 904"/>
                  <a:gd name="T53" fmla="*/ 90 h 331"/>
                  <a:gd name="T54" fmla="*/ 891 w 904"/>
                  <a:gd name="T55" fmla="*/ 90 h 331"/>
                  <a:gd name="T56" fmla="*/ 897 w 904"/>
                  <a:gd name="T57" fmla="*/ 88 h 331"/>
                  <a:gd name="T58" fmla="*/ 901 w 904"/>
                  <a:gd name="T59" fmla="*/ 83 h 331"/>
                  <a:gd name="T60" fmla="*/ 903 w 904"/>
                  <a:gd name="T61" fmla="*/ 78 h 331"/>
                  <a:gd name="T62" fmla="*/ 904 w 904"/>
                  <a:gd name="T63" fmla="*/ 0 h 3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904" h="331">
                    <a:moveTo>
                      <a:pt x="889" y="0"/>
                    </a:moveTo>
                    <a:lnTo>
                      <a:pt x="889" y="0"/>
                    </a:lnTo>
                    <a:lnTo>
                      <a:pt x="889" y="0"/>
                    </a:lnTo>
                    <a:lnTo>
                      <a:pt x="873" y="0"/>
                    </a:lnTo>
                    <a:lnTo>
                      <a:pt x="31" y="0"/>
                    </a:lnTo>
                    <a:lnTo>
                      <a:pt x="15" y="0"/>
                    </a:lnTo>
                    <a:lnTo>
                      <a:pt x="0" y="0"/>
                    </a:lnTo>
                    <a:lnTo>
                      <a:pt x="0" y="75"/>
                    </a:lnTo>
                    <a:lnTo>
                      <a:pt x="1" y="78"/>
                    </a:lnTo>
                    <a:lnTo>
                      <a:pt x="2" y="81"/>
                    </a:lnTo>
                    <a:lnTo>
                      <a:pt x="3" y="83"/>
                    </a:lnTo>
                    <a:lnTo>
                      <a:pt x="6" y="85"/>
                    </a:lnTo>
                    <a:lnTo>
                      <a:pt x="8" y="88"/>
                    </a:lnTo>
                    <a:lnTo>
                      <a:pt x="10" y="89"/>
                    </a:lnTo>
                    <a:lnTo>
                      <a:pt x="13" y="90"/>
                    </a:lnTo>
                    <a:lnTo>
                      <a:pt x="15" y="90"/>
                    </a:lnTo>
                    <a:lnTo>
                      <a:pt x="437" y="90"/>
                    </a:lnTo>
                    <a:lnTo>
                      <a:pt x="437" y="301"/>
                    </a:lnTo>
                    <a:lnTo>
                      <a:pt x="377" y="301"/>
                    </a:lnTo>
                    <a:lnTo>
                      <a:pt x="373" y="301"/>
                    </a:lnTo>
                    <a:lnTo>
                      <a:pt x="371" y="302"/>
                    </a:lnTo>
                    <a:lnTo>
                      <a:pt x="368" y="303"/>
                    </a:lnTo>
                    <a:lnTo>
                      <a:pt x="366" y="305"/>
                    </a:lnTo>
                    <a:lnTo>
                      <a:pt x="365" y="307"/>
                    </a:lnTo>
                    <a:lnTo>
                      <a:pt x="363" y="311"/>
                    </a:lnTo>
                    <a:lnTo>
                      <a:pt x="363" y="313"/>
                    </a:lnTo>
                    <a:lnTo>
                      <a:pt x="362" y="316"/>
                    </a:lnTo>
                    <a:lnTo>
                      <a:pt x="363" y="319"/>
                    </a:lnTo>
                    <a:lnTo>
                      <a:pt x="363" y="321"/>
                    </a:lnTo>
                    <a:lnTo>
                      <a:pt x="365" y="325"/>
                    </a:lnTo>
                    <a:lnTo>
                      <a:pt x="366" y="327"/>
                    </a:lnTo>
                    <a:lnTo>
                      <a:pt x="368" y="329"/>
                    </a:lnTo>
                    <a:lnTo>
                      <a:pt x="371" y="330"/>
                    </a:lnTo>
                    <a:lnTo>
                      <a:pt x="373" y="331"/>
                    </a:lnTo>
                    <a:lnTo>
                      <a:pt x="377" y="331"/>
                    </a:lnTo>
                    <a:lnTo>
                      <a:pt x="528" y="331"/>
                    </a:lnTo>
                    <a:lnTo>
                      <a:pt x="530" y="331"/>
                    </a:lnTo>
                    <a:lnTo>
                      <a:pt x="533" y="330"/>
                    </a:lnTo>
                    <a:lnTo>
                      <a:pt x="536" y="329"/>
                    </a:lnTo>
                    <a:lnTo>
                      <a:pt x="539" y="327"/>
                    </a:lnTo>
                    <a:lnTo>
                      <a:pt x="540" y="325"/>
                    </a:lnTo>
                    <a:lnTo>
                      <a:pt x="542" y="321"/>
                    </a:lnTo>
                    <a:lnTo>
                      <a:pt x="542" y="319"/>
                    </a:lnTo>
                    <a:lnTo>
                      <a:pt x="543" y="316"/>
                    </a:lnTo>
                    <a:lnTo>
                      <a:pt x="542" y="313"/>
                    </a:lnTo>
                    <a:lnTo>
                      <a:pt x="542" y="310"/>
                    </a:lnTo>
                    <a:lnTo>
                      <a:pt x="540" y="307"/>
                    </a:lnTo>
                    <a:lnTo>
                      <a:pt x="539" y="305"/>
                    </a:lnTo>
                    <a:lnTo>
                      <a:pt x="535" y="303"/>
                    </a:lnTo>
                    <a:lnTo>
                      <a:pt x="533" y="302"/>
                    </a:lnTo>
                    <a:lnTo>
                      <a:pt x="530" y="301"/>
                    </a:lnTo>
                    <a:lnTo>
                      <a:pt x="528" y="301"/>
                    </a:lnTo>
                    <a:lnTo>
                      <a:pt x="468" y="301"/>
                    </a:lnTo>
                    <a:lnTo>
                      <a:pt x="468" y="90"/>
                    </a:lnTo>
                    <a:lnTo>
                      <a:pt x="889" y="90"/>
                    </a:lnTo>
                    <a:lnTo>
                      <a:pt x="891" y="90"/>
                    </a:lnTo>
                    <a:lnTo>
                      <a:pt x="895" y="89"/>
                    </a:lnTo>
                    <a:lnTo>
                      <a:pt x="897" y="88"/>
                    </a:lnTo>
                    <a:lnTo>
                      <a:pt x="899" y="85"/>
                    </a:lnTo>
                    <a:lnTo>
                      <a:pt x="901" y="83"/>
                    </a:lnTo>
                    <a:lnTo>
                      <a:pt x="902" y="81"/>
                    </a:lnTo>
                    <a:lnTo>
                      <a:pt x="903" y="78"/>
                    </a:lnTo>
                    <a:lnTo>
                      <a:pt x="904" y="75"/>
                    </a:lnTo>
                    <a:lnTo>
                      <a:pt x="904" y="0"/>
                    </a:lnTo>
                    <a:lnTo>
                      <a:pt x="88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11" name="Group 10"/>
          <p:cNvGrpSpPr/>
          <p:nvPr/>
        </p:nvGrpSpPr>
        <p:grpSpPr>
          <a:xfrm>
            <a:off x="3885976" y="6798759"/>
            <a:ext cx="2501455" cy="846386"/>
            <a:chOff x="3885976" y="6852259"/>
            <a:chExt cx="2501455" cy="846386"/>
          </a:xfrm>
        </p:grpSpPr>
        <p:sp>
          <p:nvSpPr>
            <p:cNvPr id="107" name="Rectangle 106"/>
            <p:cNvSpPr/>
            <p:nvPr/>
          </p:nvSpPr>
          <p:spPr>
            <a:xfrm>
              <a:off x="4336413" y="6852259"/>
              <a:ext cx="2051018" cy="846386"/>
            </a:xfrm>
            <a:prstGeom prst="rect">
              <a:avLst/>
            </a:prstGeom>
          </p:spPr>
          <p:txBody>
            <a:bodyPr wrap="square" lIns="0" tIns="0" rIns="0" bIns="0">
              <a:spAutoFit/>
            </a:bodyPr>
            <a:lstStyle/>
            <a:p>
              <a:pPr>
                <a:spcAft>
                  <a:spcPts val="300"/>
                </a:spcAft>
              </a:pPr>
              <a:r>
                <a:rPr lang="en-US" altLang="en-US" sz="1050" b="1" dirty="0" smtClean="0">
                  <a:solidFill>
                    <a:schemeClr val="bg1"/>
                  </a:solidFill>
                  <a:latin typeface="+mj-lt"/>
                </a:rPr>
                <a:t>REFRESHER COURSE</a:t>
              </a:r>
            </a:p>
            <a:p>
              <a:pPr>
                <a:spcAft>
                  <a:spcPts val="300"/>
                </a:spcAft>
              </a:pPr>
              <a:r>
                <a:rPr lang="en-US" altLang="en-US" sz="1000" dirty="0" smtClean="0">
                  <a:solidFill>
                    <a:schemeClr val="bg1"/>
                  </a:solidFill>
                  <a:latin typeface="+mj-lt"/>
                </a:rPr>
                <a:t>A refresher workshop can be given to make sure the tools and techniques are understood and used in the right way</a:t>
              </a:r>
            </a:p>
          </p:txBody>
        </p:sp>
        <p:grpSp>
          <p:nvGrpSpPr>
            <p:cNvPr id="133" name="Group 132"/>
            <p:cNvGrpSpPr/>
            <p:nvPr/>
          </p:nvGrpSpPr>
          <p:grpSpPr>
            <a:xfrm>
              <a:off x="3885976" y="6852259"/>
              <a:ext cx="285750" cy="287338"/>
              <a:chOff x="2025650" y="4786313"/>
              <a:chExt cx="285750" cy="287338"/>
            </a:xfrm>
            <a:solidFill>
              <a:schemeClr val="bg1"/>
            </a:solidFill>
          </p:grpSpPr>
          <p:sp>
            <p:nvSpPr>
              <p:cNvPr id="134" name="Freeform 565"/>
              <p:cNvSpPr>
                <a:spLocks noEditPoints="1"/>
              </p:cNvSpPr>
              <p:nvPr/>
            </p:nvSpPr>
            <p:spPr bwMode="auto">
              <a:xfrm>
                <a:off x="2025650" y="4786313"/>
                <a:ext cx="285750" cy="287338"/>
              </a:xfrm>
              <a:custGeom>
                <a:avLst/>
                <a:gdLst>
                  <a:gd name="T0" fmla="*/ 812 w 903"/>
                  <a:gd name="T1" fmla="*/ 500 h 903"/>
                  <a:gd name="T2" fmla="*/ 810 w 903"/>
                  <a:gd name="T3" fmla="*/ 505 h 903"/>
                  <a:gd name="T4" fmla="*/ 806 w 903"/>
                  <a:gd name="T5" fmla="*/ 509 h 903"/>
                  <a:gd name="T6" fmla="*/ 800 w 903"/>
                  <a:gd name="T7" fmla="*/ 511 h 903"/>
                  <a:gd name="T8" fmla="*/ 105 w 903"/>
                  <a:gd name="T9" fmla="*/ 511 h 903"/>
                  <a:gd name="T10" fmla="*/ 99 w 903"/>
                  <a:gd name="T11" fmla="*/ 510 h 903"/>
                  <a:gd name="T12" fmla="*/ 95 w 903"/>
                  <a:gd name="T13" fmla="*/ 507 h 903"/>
                  <a:gd name="T14" fmla="*/ 92 w 903"/>
                  <a:gd name="T15" fmla="*/ 502 h 903"/>
                  <a:gd name="T16" fmla="*/ 90 w 903"/>
                  <a:gd name="T17" fmla="*/ 496 h 903"/>
                  <a:gd name="T18" fmla="*/ 90 w 903"/>
                  <a:gd name="T19" fmla="*/ 105 h 903"/>
                  <a:gd name="T20" fmla="*/ 92 w 903"/>
                  <a:gd name="T21" fmla="*/ 100 h 903"/>
                  <a:gd name="T22" fmla="*/ 95 w 903"/>
                  <a:gd name="T23" fmla="*/ 94 h 903"/>
                  <a:gd name="T24" fmla="*/ 99 w 903"/>
                  <a:gd name="T25" fmla="*/ 91 h 903"/>
                  <a:gd name="T26" fmla="*/ 105 w 903"/>
                  <a:gd name="T27" fmla="*/ 90 h 903"/>
                  <a:gd name="T28" fmla="*/ 800 w 903"/>
                  <a:gd name="T29" fmla="*/ 90 h 903"/>
                  <a:gd name="T30" fmla="*/ 806 w 903"/>
                  <a:gd name="T31" fmla="*/ 92 h 903"/>
                  <a:gd name="T32" fmla="*/ 810 w 903"/>
                  <a:gd name="T33" fmla="*/ 96 h 903"/>
                  <a:gd name="T34" fmla="*/ 812 w 903"/>
                  <a:gd name="T35" fmla="*/ 102 h 903"/>
                  <a:gd name="T36" fmla="*/ 813 w 903"/>
                  <a:gd name="T37" fmla="*/ 496 h 903"/>
                  <a:gd name="T38" fmla="*/ 15 w 903"/>
                  <a:gd name="T39" fmla="*/ 0 h 903"/>
                  <a:gd name="T40" fmla="*/ 9 w 903"/>
                  <a:gd name="T41" fmla="*/ 1 h 903"/>
                  <a:gd name="T42" fmla="*/ 5 w 903"/>
                  <a:gd name="T43" fmla="*/ 4 h 903"/>
                  <a:gd name="T44" fmla="*/ 1 w 903"/>
                  <a:gd name="T45" fmla="*/ 8 h 903"/>
                  <a:gd name="T46" fmla="*/ 0 w 903"/>
                  <a:gd name="T47" fmla="*/ 15 h 903"/>
                  <a:gd name="T48" fmla="*/ 0 w 903"/>
                  <a:gd name="T49" fmla="*/ 590 h 903"/>
                  <a:gd name="T50" fmla="*/ 2 w 903"/>
                  <a:gd name="T51" fmla="*/ 595 h 903"/>
                  <a:gd name="T52" fmla="*/ 7 w 903"/>
                  <a:gd name="T53" fmla="*/ 599 h 903"/>
                  <a:gd name="T54" fmla="*/ 12 w 903"/>
                  <a:gd name="T55" fmla="*/ 602 h 903"/>
                  <a:gd name="T56" fmla="*/ 437 w 903"/>
                  <a:gd name="T57" fmla="*/ 602 h 903"/>
                  <a:gd name="T58" fmla="*/ 260 w 903"/>
                  <a:gd name="T59" fmla="*/ 877 h 903"/>
                  <a:gd name="T60" fmla="*/ 257 w 903"/>
                  <a:gd name="T61" fmla="*/ 883 h 903"/>
                  <a:gd name="T62" fmla="*/ 256 w 903"/>
                  <a:gd name="T63" fmla="*/ 888 h 903"/>
                  <a:gd name="T64" fmla="*/ 257 w 903"/>
                  <a:gd name="T65" fmla="*/ 893 h 903"/>
                  <a:gd name="T66" fmla="*/ 260 w 903"/>
                  <a:gd name="T67" fmla="*/ 899 h 903"/>
                  <a:gd name="T68" fmla="*/ 265 w 903"/>
                  <a:gd name="T69" fmla="*/ 902 h 903"/>
                  <a:gd name="T70" fmla="*/ 271 w 903"/>
                  <a:gd name="T71" fmla="*/ 903 h 903"/>
                  <a:gd name="T72" fmla="*/ 277 w 903"/>
                  <a:gd name="T73" fmla="*/ 902 h 903"/>
                  <a:gd name="T74" fmla="*/ 281 w 903"/>
                  <a:gd name="T75" fmla="*/ 899 h 903"/>
                  <a:gd name="T76" fmla="*/ 621 w 903"/>
                  <a:gd name="T77" fmla="*/ 899 h 903"/>
                  <a:gd name="T78" fmla="*/ 627 w 903"/>
                  <a:gd name="T79" fmla="*/ 902 h 903"/>
                  <a:gd name="T80" fmla="*/ 632 w 903"/>
                  <a:gd name="T81" fmla="*/ 903 h 903"/>
                  <a:gd name="T82" fmla="*/ 637 w 903"/>
                  <a:gd name="T83" fmla="*/ 902 h 903"/>
                  <a:gd name="T84" fmla="*/ 643 w 903"/>
                  <a:gd name="T85" fmla="*/ 899 h 903"/>
                  <a:gd name="T86" fmla="*/ 646 w 903"/>
                  <a:gd name="T87" fmla="*/ 893 h 903"/>
                  <a:gd name="T88" fmla="*/ 647 w 903"/>
                  <a:gd name="T89" fmla="*/ 888 h 903"/>
                  <a:gd name="T90" fmla="*/ 646 w 903"/>
                  <a:gd name="T91" fmla="*/ 883 h 903"/>
                  <a:gd name="T92" fmla="*/ 643 w 903"/>
                  <a:gd name="T93" fmla="*/ 877 h 903"/>
                  <a:gd name="T94" fmla="*/ 467 w 903"/>
                  <a:gd name="T95" fmla="*/ 602 h 903"/>
                  <a:gd name="T96" fmla="*/ 892 w 903"/>
                  <a:gd name="T97" fmla="*/ 602 h 903"/>
                  <a:gd name="T98" fmla="*/ 897 w 903"/>
                  <a:gd name="T99" fmla="*/ 599 h 903"/>
                  <a:gd name="T100" fmla="*/ 900 w 903"/>
                  <a:gd name="T101" fmla="*/ 595 h 903"/>
                  <a:gd name="T102" fmla="*/ 902 w 903"/>
                  <a:gd name="T103" fmla="*/ 590 h 903"/>
                  <a:gd name="T104" fmla="*/ 903 w 903"/>
                  <a:gd name="T105" fmla="*/ 15 h 903"/>
                  <a:gd name="T106" fmla="*/ 902 w 903"/>
                  <a:gd name="T107" fmla="*/ 8 h 903"/>
                  <a:gd name="T108" fmla="*/ 899 w 903"/>
                  <a:gd name="T109" fmla="*/ 4 h 903"/>
                  <a:gd name="T110" fmla="*/ 894 w 903"/>
                  <a:gd name="T111" fmla="*/ 1 h 903"/>
                  <a:gd name="T112" fmla="*/ 888 w 903"/>
                  <a:gd name="T113" fmla="*/ 0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3" h="903">
                    <a:moveTo>
                      <a:pt x="813" y="496"/>
                    </a:moveTo>
                    <a:lnTo>
                      <a:pt x="812" y="500"/>
                    </a:lnTo>
                    <a:lnTo>
                      <a:pt x="811" y="502"/>
                    </a:lnTo>
                    <a:lnTo>
                      <a:pt x="810" y="505"/>
                    </a:lnTo>
                    <a:lnTo>
                      <a:pt x="808" y="507"/>
                    </a:lnTo>
                    <a:lnTo>
                      <a:pt x="806" y="509"/>
                    </a:lnTo>
                    <a:lnTo>
                      <a:pt x="804" y="510"/>
                    </a:lnTo>
                    <a:lnTo>
                      <a:pt x="800" y="511"/>
                    </a:lnTo>
                    <a:lnTo>
                      <a:pt x="797" y="511"/>
                    </a:lnTo>
                    <a:lnTo>
                      <a:pt x="105" y="511"/>
                    </a:lnTo>
                    <a:lnTo>
                      <a:pt x="102" y="511"/>
                    </a:lnTo>
                    <a:lnTo>
                      <a:pt x="99" y="510"/>
                    </a:lnTo>
                    <a:lnTo>
                      <a:pt x="97" y="509"/>
                    </a:lnTo>
                    <a:lnTo>
                      <a:pt x="95" y="507"/>
                    </a:lnTo>
                    <a:lnTo>
                      <a:pt x="93" y="505"/>
                    </a:lnTo>
                    <a:lnTo>
                      <a:pt x="92" y="502"/>
                    </a:lnTo>
                    <a:lnTo>
                      <a:pt x="90" y="500"/>
                    </a:lnTo>
                    <a:lnTo>
                      <a:pt x="90" y="496"/>
                    </a:lnTo>
                    <a:lnTo>
                      <a:pt x="90" y="316"/>
                    </a:lnTo>
                    <a:lnTo>
                      <a:pt x="90" y="105"/>
                    </a:lnTo>
                    <a:lnTo>
                      <a:pt x="90" y="102"/>
                    </a:lnTo>
                    <a:lnTo>
                      <a:pt x="92" y="100"/>
                    </a:lnTo>
                    <a:lnTo>
                      <a:pt x="93" y="96"/>
                    </a:lnTo>
                    <a:lnTo>
                      <a:pt x="95" y="94"/>
                    </a:lnTo>
                    <a:lnTo>
                      <a:pt x="97" y="92"/>
                    </a:lnTo>
                    <a:lnTo>
                      <a:pt x="99" y="91"/>
                    </a:lnTo>
                    <a:lnTo>
                      <a:pt x="102" y="90"/>
                    </a:lnTo>
                    <a:lnTo>
                      <a:pt x="105" y="90"/>
                    </a:lnTo>
                    <a:lnTo>
                      <a:pt x="798" y="90"/>
                    </a:lnTo>
                    <a:lnTo>
                      <a:pt x="800" y="90"/>
                    </a:lnTo>
                    <a:lnTo>
                      <a:pt x="804" y="91"/>
                    </a:lnTo>
                    <a:lnTo>
                      <a:pt x="806" y="92"/>
                    </a:lnTo>
                    <a:lnTo>
                      <a:pt x="808" y="94"/>
                    </a:lnTo>
                    <a:lnTo>
                      <a:pt x="810" y="96"/>
                    </a:lnTo>
                    <a:lnTo>
                      <a:pt x="811" y="100"/>
                    </a:lnTo>
                    <a:lnTo>
                      <a:pt x="812" y="102"/>
                    </a:lnTo>
                    <a:lnTo>
                      <a:pt x="813" y="105"/>
                    </a:lnTo>
                    <a:lnTo>
                      <a:pt x="813" y="496"/>
                    </a:lnTo>
                    <a:close/>
                    <a:moveTo>
                      <a:pt x="888" y="0"/>
                    </a:moveTo>
                    <a:lnTo>
                      <a:pt x="15" y="0"/>
                    </a:lnTo>
                    <a:lnTo>
                      <a:pt x="12" y="0"/>
                    </a:lnTo>
                    <a:lnTo>
                      <a:pt x="9" y="1"/>
                    </a:lnTo>
                    <a:lnTo>
                      <a:pt x="7" y="2"/>
                    </a:lnTo>
                    <a:lnTo>
                      <a:pt x="5" y="4"/>
                    </a:lnTo>
                    <a:lnTo>
                      <a:pt x="2" y="6"/>
                    </a:lnTo>
                    <a:lnTo>
                      <a:pt x="1" y="8"/>
                    </a:lnTo>
                    <a:lnTo>
                      <a:pt x="0" y="12"/>
                    </a:lnTo>
                    <a:lnTo>
                      <a:pt x="0" y="15"/>
                    </a:lnTo>
                    <a:lnTo>
                      <a:pt x="0" y="587"/>
                    </a:lnTo>
                    <a:lnTo>
                      <a:pt x="0" y="590"/>
                    </a:lnTo>
                    <a:lnTo>
                      <a:pt x="1" y="593"/>
                    </a:lnTo>
                    <a:lnTo>
                      <a:pt x="2" y="595"/>
                    </a:lnTo>
                    <a:lnTo>
                      <a:pt x="5" y="597"/>
                    </a:lnTo>
                    <a:lnTo>
                      <a:pt x="7" y="599"/>
                    </a:lnTo>
                    <a:lnTo>
                      <a:pt x="9" y="601"/>
                    </a:lnTo>
                    <a:lnTo>
                      <a:pt x="12" y="602"/>
                    </a:lnTo>
                    <a:lnTo>
                      <a:pt x="15" y="602"/>
                    </a:lnTo>
                    <a:lnTo>
                      <a:pt x="437" y="602"/>
                    </a:lnTo>
                    <a:lnTo>
                      <a:pt x="437" y="701"/>
                    </a:lnTo>
                    <a:lnTo>
                      <a:pt x="260" y="877"/>
                    </a:lnTo>
                    <a:lnTo>
                      <a:pt x="259" y="879"/>
                    </a:lnTo>
                    <a:lnTo>
                      <a:pt x="257" y="883"/>
                    </a:lnTo>
                    <a:lnTo>
                      <a:pt x="256" y="885"/>
                    </a:lnTo>
                    <a:lnTo>
                      <a:pt x="256" y="888"/>
                    </a:lnTo>
                    <a:lnTo>
                      <a:pt x="256" y="891"/>
                    </a:lnTo>
                    <a:lnTo>
                      <a:pt x="257" y="893"/>
                    </a:lnTo>
                    <a:lnTo>
                      <a:pt x="259" y="897"/>
                    </a:lnTo>
                    <a:lnTo>
                      <a:pt x="260" y="899"/>
                    </a:lnTo>
                    <a:lnTo>
                      <a:pt x="263" y="901"/>
                    </a:lnTo>
                    <a:lnTo>
                      <a:pt x="265" y="902"/>
                    </a:lnTo>
                    <a:lnTo>
                      <a:pt x="268" y="903"/>
                    </a:lnTo>
                    <a:lnTo>
                      <a:pt x="271" y="903"/>
                    </a:lnTo>
                    <a:lnTo>
                      <a:pt x="274" y="903"/>
                    </a:lnTo>
                    <a:lnTo>
                      <a:pt x="277" y="902"/>
                    </a:lnTo>
                    <a:lnTo>
                      <a:pt x="279" y="901"/>
                    </a:lnTo>
                    <a:lnTo>
                      <a:pt x="281" y="899"/>
                    </a:lnTo>
                    <a:lnTo>
                      <a:pt x="452" y="728"/>
                    </a:lnTo>
                    <a:lnTo>
                      <a:pt x="621" y="899"/>
                    </a:lnTo>
                    <a:lnTo>
                      <a:pt x="623" y="901"/>
                    </a:lnTo>
                    <a:lnTo>
                      <a:pt x="627" y="902"/>
                    </a:lnTo>
                    <a:lnTo>
                      <a:pt x="629" y="903"/>
                    </a:lnTo>
                    <a:lnTo>
                      <a:pt x="632" y="903"/>
                    </a:lnTo>
                    <a:lnTo>
                      <a:pt x="635" y="903"/>
                    </a:lnTo>
                    <a:lnTo>
                      <a:pt x="637" y="902"/>
                    </a:lnTo>
                    <a:lnTo>
                      <a:pt x="641" y="901"/>
                    </a:lnTo>
                    <a:lnTo>
                      <a:pt x="643" y="899"/>
                    </a:lnTo>
                    <a:lnTo>
                      <a:pt x="645" y="897"/>
                    </a:lnTo>
                    <a:lnTo>
                      <a:pt x="646" y="893"/>
                    </a:lnTo>
                    <a:lnTo>
                      <a:pt x="647" y="891"/>
                    </a:lnTo>
                    <a:lnTo>
                      <a:pt x="647" y="888"/>
                    </a:lnTo>
                    <a:lnTo>
                      <a:pt x="647" y="885"/>
                    </a:lnTo>
                    <a:lnTo>
                      <a:pt x="646" y="883"/>
                    </a:lnTo>
                    <a:lnTo>
                      <a:pt x="645" y="879"/>
                    </a:lnTo>
                    <a:lnTo>
                      <a:pt x="643" y="877"/>
                    </a:lnTo>
                    <a:lnTo>
                      <a:pt x="467" y="701"/>
                    </a:lnTo>
                    <a:lnTo>
                      <a:pt x="467" y="602"/>
                    </a:lnTo>
                    <a:lnTo>
                      <a:pt x="888" y="602"/>
                    </a:lnTo>
                    <a:lnTo>
                      <a:pt x="892" y="602"/>
                    </a:lnTo>
                    <a:lnTo>
                      <a:pt x="894" y="601"/>
                    </a:lnTo>
                    <a:lnTo>
                      <a:pt x="897" y="599"/>
                    </a:lnTo>
                    <a:lnTo>
                      <a:pt x="899" y="597"/>
                    </a:lnTo>
                    <a:lnTo>
                      <a:pt x="900" y="595"/>
                    </a:lnTo>
                    <a:lnTo>
                      <a:pt x="902" y="593"/>
                    </a:lnTo>
                    <a:lnTo>
                      <a:pt x="902" y="590"/>
                    </a:lnTo>
                    <a:lnTo>
                      <a:pt x="903" y="587"/>
                    </a:lnTo>
                    <a:lnTo>
                      <a:pt x="903" y="15"/>
                    </a:lnTo>
                    <a:lnTo>
                      <a:pt x="902" y="12"/>
                    </a:lnTo>
                    <a:lnTo>
                      <a:pt x="902" y="8"/>
                    </a:lnTo>
                    <a:lnTo>
                      <a:pt x="900" y="6"/>
                    </a:lnTo>
                    <a:lnTo>
                      <a:pt x="899" y="4"/>
                    </a:lnTo>
                    <a:lnTo>
                      <a:pt x="897" y="2"/>
                    </a:lnTo>
                    <a:lnTo>
                      <a:pt x="894" y="1"/>
                    </a:lnTo>
                    <a:lnTo>
                      <a:pt x="892" y="0"/>
                    </a:lnTo>
                    <a:lnTo>
                      <a:pt x="888"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Freeform 566"/>
              <p:cNvSpPr>
                <a:spLocks/>
              </p:cNvSpPr>
              <p:nvPr/>
            </p:nvSpPr>
            <p:spPr bwMode="auto">
              <a:xfrm>
                <a:off x="2054225" y="4843463"/>
                <a:ext cx="200025" cy="73025"/>
              </a:xfrm>
              <a:custGeom>
                <a:avLst/>
                <a:gdLst>
                  <a:gd name="T0" fmla="*/ 151 w 632"/>
                  <a:gd name="T1" fmla="*/ 151 h 226"/>
                  <a:gd name="T2" fmla="*/ 157 w 632"/>
                  <a:gd name="T3" fmla="*/ 149 h 226"/>
                  <a:gd name="T4" fmla="*/ 161 w 632"/>
                  <a:gd name="T5" fmla="*/ 146 h 226"/>
                  <a:gd name="T6" fmla="*/ 288 w 632"/>
                  <a:gd name="T7" fmla="*/ 217 h 226"/>
                  <a:gd name="T8" fmla="*/ 292 w 632"/>
                  <a:gd name="T9" fmla="*/ 223 h 226"/>
                  <a:gd name="T10" fmla="*/ 299 w 632"/>
                  <a:gd name="T11" fmla="*/ 226 h 226"/>
                  <a:gd name="T12" fmla="*/ 302 w 632"/>
                  <a:gd name="T13" fmla="*/ 226 h 226"/>
                  <a:gd name="T14" fmla="*/ 307 w 632"/>
                  <a:gd name="T15" fmla="*/ 225 h 226"/>
                  <a:gd name="T16" fmla="*/ 313 w 632"/>
                  <a:gd name="T17" fmla="*/ 222 h 226"/>
                  <a:gd name="T18" fmla="*/ 471 w 632"/>
                  <a:gd name="T19" fmla="*/ 191 h 226"/>
                  <a:gd name="T20" fmla="*/ 477 w 632"/>
                  <a:gd name="T21" fmla="*/ 195 h 226"/>
                  <a:gd name="T22" fmla="*/ 483 w 632"/>
                  <a:gd name="T23" fmla="*/ 196 h 226"/>
                  <a:gd name="T24" fmla="*/ 488 w 632"/>
                  <a:gd name="T25" fmla="*/ 194 h 226"/>
                  <a:gd name="T26" fmla="*/ 494 w 632"/>
                  <a:gd name="T27" fmla="*/ 191 h 226"/>
                  <a:gd name="T28" fmla="*/ 631 w 632"/>
                  <a:gd name="T29" fmla="*/ 23 h 226"/>
                  <a:gd name="T30" fmla="*/ 632 w 632"/>
                  <a:gd name="T31" fmla="*/ 16 h 226"/>
                  <a:gd name="T32" fmla="*/ 632 w 632"/>
                  <a:gd name="T33" fmla="*/ 11 h 226"/>
                  <a:gd name="T34" fmla="*/ 629 w 632"/>
                  <a:gd name="T35" fmla="*/ 5 h 226"/>
                  <a:gd name="T36" fmla="*/ 625 w 632"/>
                  <a:gd name="T37" fmla="*/ 2 h 226"/>
                  <a:gd name="T38" fmla="*/ 619 w 632"/>
                  <a:gd name="T39" fmla="*/ 0 h 226"/>
                  <a:gd name="T40" fmla="*/ 613 w 632"/>
                  <a:gd name="T41" fmla="*/ 1 h 226"/>
                  <a:gd name="T42" fmla="*/ 607 w 632"/>
                  <a:gd name="T43" fmla="*/ 3 h 226"/>
                  <a:gd name="T44" fmla="*/ 481 w 632"/>
                  <a:gd name="T45" fmla="*/ 159 h 226"/>
                  <a:gd name="T46" fmla="*/ 415 w 632"/>
                  <a:gd name="T47" fmla="*/ 93 h 226"/>
                  <a:gd name="T48" fmla="*/ 409 w 632"/>
                  <a:gd name="T49" fmla="*/ 91 h 226"/>
                  <a:gd name="T50" fmla="*/ 404 w 632"/>
                  <a:gd name="T51" fmla="*/ 91 h 226"/>
                  <a:gd name="T52" fmla="*/ 398 w 632"/>
                  <a:gd name="T53" fmla="*/ 93 h 226"/>
                  <a:gd name="T54" fmla="*/ 307 w 632"/>
                  <a:gd name="T55" fmla="*/ 185 h 226"/>
                  <a:gd name="T56" fmla="*/ 247 w 632"/>
                  <a:gd name="T57" fmla="*/ 39 h 226"/>
                  <a:gd name="T58" fmla="*/ 242 w 632"/>
                  <a:gd name="T59" fmla="*/ 34 h 226"/>
                  <a:gd name="T60" fmla="*/ 234 w 632"/>
                  <a:gd name="T61" fmla="*/ 33 h 226"/>
                  <a:gd name="T62" fmla="*/ 227 w 632"/>
                  <a:gd name="T63" fmla="*/ 35 h 226"/>
                  <a:gd name="T64" fmla="*/ 144 w 632"/>
                  <a:gd name="T65" fmla="*/ 121 h 226"/>
                  <a:gd name="T66" fmla="*/ 12 w 632"/>
                  <a:gd name="T67" fmla="*/ 121 h 226"/>
                  <a:gd name="T68" fmla="*/ 7 w 632"/>
                  <a:gd name="T69" fmla="*/ 123 h 226"/>
                  <a:gd name="T70" fmla="*/ 3 w 632"/>
                  <a:gd name="T71" fmla="*/ 128 h 226"/>
                  <a:gd name="T72" fmla="*/ 0 w 632"/>
                  <a:gd name="T73" fmla="*/ 133 h 226"/>
                  <a:gd name="T74" fmla="*/ 0 w 632"/>
                  <a:gd name="T75" fmla="*/ 138 h 226"/>
                  <a:gd name="T76" fmla="*/ 3 w 632"/>
                  <a:gd name="T77" fmla="*/ 144 h 226"/>
                  <a:gd name="T78" fmla="*/ 7 w 632"/>
                  <a:gd name="T79" fmla="*/ 148 h 226"/>
                  <a:gd name="T80" fmla="*/ 12 w 632"/>
                  <a:gd name="T81" fmla="*/ 150 h 226"/>
                  <a:gd name="T82" fmla="*/ 15 w 632"/>
                  <a:gd name="T83" fmla="*/ 151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632" h="226">
                    <a:moveTo>
                      <a:pt x="15" y="151"/>
                    </a:moveTo>
                    <a:lnTo>
                      <a:pt x="151" y="151"/>
                    </a:lnTo>
                    <a:lnTo>
                      <a:pt x="154" y="150"/>
                    </a:lnTo>
                    <a:lnTo>
                      <a:pt x="157" y="149"/>
                    </a:lnTo>
                    <a:lnTo>
                      <a:pt x="159" y="148"/>
                    </a:lnTo>
                    <a:lnTo>
                      <a:pt x="161" y="146"/>
                    </a:lnTo>
                    <a:lnTo>
                      <a:pt x="230" y="75"/>
                    </a:lnTo>
                    <a:lnTo>
                      <a:pt x="288" y="217"/>
                    </a:lnTo>
                    <a:lnTo>
                      <a:pt x="289" y="220"/>
                    </a:lnTo>
                    <a:lnTo>
                      <a:pt x="292" y="223"/>
                    </a:lnTo>
                    <a:lnTo>
                      <a:pt x="294" y="224"/>
                    </a:lnTo>
                    <a:lnTo>
                      <a:pt x="299" y="226"/>
                    </a:lnTo>
                    <a:lnTo>
                      <a:pt x="300" y="226"/>
                    </a:lnTo>
                    <a:lnTo>
                      <a:pt x="302" y="226"/>
                    </a:lnTo>
                    <a:lnTo>
                      <a:pt x="304" y="226"/>
                    </a:lnTo>
                    <a:lnTo>
                      <a:pt x="307" y="225"/>
                    </a:lnTo>
                    <a:lnTo>
                      <a:pt x="309" y="223"/>
                    </a:lnTo>
                    <a:lnTo>
                      <a:pt x="313" y="222"/>
                    </a:lnTo>
                    <a:lnTo>
                      <a:pt x="407" y="127"/>
                    </a:lnTo>
                    <a:lnTo>
                      <a:pt x="471" y="191"/>
                    </a:lnTo>
                    <a:lnTo>
                      <a:pt x="473" y="193"/>
                    </a:lnTo>
                    <a:lnTo>
                      <a:pt x="477" y="195"/>
                    </a:lnTo>
                    <a:lnTo>
                      <a:pt x="480" y="196"/>
                    </a:lnTo>
                    <a:lnTo>
                      <a:pt x="483" y="196"/>
                    </a:lnTo>
                    <a:lnTo>
                      <a:pt x="486" y="195"/>
                    </a:lnTo>
                    <a:lnTo>
                      <a:pt x="488" y="194"/>
                    </a:lnTo>
                    <a:lnTo>
                      <a:pt x="492" y="193"/>
                    </a:lnTo>
                    <a:lnTo>
                      <a:pt x="494" y="191"/>
                    </a:lnTo>
                    <a:lnTo>
                      <a:pt x="629" y="25"/>
                    </a:lnTo>
                    <a:lnTo>
                      <a:pt x="631" y="23"/>
                    </a:lnTo>
                    <a:lnTo>
                      <a:pt x="632" y="19"/>
                    </a:lnTo>
                    <a:lnTo>
                      <a:pt x="632" y="16"/>
                    </a:lnTo>
                    <a:lnTo>
                      <a:pt x="632" y="14"/>
                    </a:lnTo>
                    <a:lnTo>
                      <a:pt x="632" y="11"/>
                    </a:lnTo>
                    <a:lnTo>
                      <a:pt x="631" y="9"/>
                    </a:lnTo>
                    <a:lnTo>
                      <a:pt x="629" y="5"/>
                    </a:lnTo>
                    <a:lnTo>
                      <a:pt x="627" y="3"/>
                    </a:lnTo>
                    <a:lnTo>
                      <a:pt x="625" y="2"/>
                    </a:lnTo>
                    <a:lnTo>
                      <a:pt x="621" y="1"/>
                    </a:lnTo>
                    <a:lnTo>
                      <a:pt x="619" y="0"/>
                    </a:lnTo>
                    <a:lnTo>
                      <a:pt x="616" y="0"/>
                    </a:lnTo>
                    <a:lnTo>
                      <a:pt x="613" y="1"/>
                    </a:lnTo>
                    <a:lnTo>
                      <a:pt x="611" y="2"/>
                    </a:lnTo>
                    <a:lnTo>
                      <a:pt x="607" y="3"/>
                    </a:lnTo>
                    <a:lnTo>
                      <a:pt x="605" y="5"/>
                    </a:lnTo>
                    <a:lnTo>
                      <a:pt x="481" y="159"/>
                    </a:lnTo>
                    <a:lnTo>
                      <a:pt x="418" y="95"/>
                    </a:lnTo>
                    <a:lnTo>
                      <a:pt x="415" y="93"/>
                    </a:lnTo>
                    <a:lnTo>
                      <a:pt x="412" y="91"/>
                    </a:lnTo>
                    <a:lnTo>
                      <a:pt x="409" y="91"/>
                    </a:lnTo>
                    <a:lnTo>
                      <a:pt x="407" y="90"/>
                    </a:lnTo>
                    <a:lnTo>
                      <a:pt x="404" y="91"/>
                    </a:lnTo>
                    <a:lnTo>
                      <a:pt x="400" y="91"/>
                    </a:lnTo>
                    <a:lnTo>
                      <a:pt x="398" y="93"/>
                    </a:lnTo>
                    <a:lnTo>
                      <a:pt x="396" y="95"/>
                    </a:lnTo>
                    <a:lnTo>
                      <a:pt x="307" y="185"/>
                    </a:lnTo>
                    <a:lnTo>
                      <a:pt x="249" y="42"/>
                    </a:lnTo>
                    <a:lnTo>
                      <a:pt x="247" y="39"/>
                    </a:lnTo>
                    <a:lnTo>
                      <a:pt x="244" y="36"/>
                    </a:lnTo>
                    <a:lnTo>
                      <a:pt x="242" y="34"/>
                    </a:lnTo>
                    <a:lnTo>
                      <a:pt x="237" y="33"/>
                    </a:lnTo>
                    <a:lnTo>
                      <a:pt x="234" y="33"/>
                    </a:lnTo>
                    <a:lnTo>
                      <a:pt x="230" y="33"/>
                    </a:lnTo>
                    <a:lnTo>
                      <a:pt x="227" y="35"/>
                    </a:lnTo>
                    <a:lnTo>
                      <a:pt x="224" y="38"/>
                    </a:lnTo>
                    <a:lnTo>
                      <a:pt x="144" y="121"/>
                    </a:lnTo>
                    <a:lnTo>
                      <a:pt x="15" y="121"/>
                    </a:lnTo>
                    <a:lnTo>
                      <a:pt x="12" y="121"/>
                    </a:lnTo>
                    <a:lnTo>
                      <a:pt x="9" y="122"/>
                    </a:lnTo>
                    <a:lnTo>
                      <a:pt x="7" y="123"/>
                    </a:lnTo>
                    <a:lnTo>
                      <a:pt x="5" y="126"/>
                    </a:lnTo>
                    <a:lnTo>
                      <a:pt x="3" y="128"/>
                    </a:lnTo>
                    <a:lnTo>
                      <a:pt x="2" y="130"/>
                    </a:lnTo>
                    <a:lnTo>
                      <a:pt x="0" y="133"/>
                    </a:lnTo>
                    <a:lnTo>
                      <a:pt x="0" y="136"/>
                    </a:lnTo>
                    <a:lnTo>
                      <a:pt x="0" y="138"/>
                    </a:lnTo>
                    <a:lnTo>
                      <a:pt x="2" y="142"/>
                    </a:lnTo>
                    <a:lnTo>
                      <a:pt x="3" y="144"/>
                    </a:lnTo>
                    <a:lnTo>
                      <a:pt x="5" y="146"/>
                    </a:lnTo>
                    <a:lnTo>
                      <a:pt x="7" y="148"/>
                    </a:lnTo>
                    <a:lnTo>
                      <a:pt x="9" y="150"/>
                    </a:lnTo>
                    <a:lnTo>
                      <a:pt x="12" y="150"/>
                    </a:lnTo>
                    <a:lnTo>
                      <a:pt x="15" y="151"/>
                    </a:lnTo>
                    <a:lnTo>
                      <a:pt x="15" y="15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15" name="Group 14"/>
          <p:cNvGrpSpPr/>
          <p:nvPr/>
        </p:nvGrpSpPr>
        <p:grpSpPr>
          <a:xfrm>
            <a:off x="3909789" y="7921529"/>
            <a:ext cx="2477642" cy="507831"/>
            <a:chOff x="3909789" y="7948283"/>
            <a:chExt cx="2477642" cy="507831"/>
          </a:xfrm>
        </p:grpSpPr>
        <p:sp>
          <p:nvSpPr>
            <p:cNvPr id="108" name="Rectangle 107"/>
            <p:cNvSpPr/>
            <p:nvPr/>
          </p:nvSpPr>
          <p:spPr>
            <a:xfrm>
              <a:off x="4336413" y="7948283"/>
              <a:ext cx="2051018" cy="507831"/>
            </a:xfrm>
            <a:prstGeom prst="rect">
              <a:avLst/>
            </a:prstGeom>
          </p:spPr>
          <p:txBody>
            <a:bodyPr wrap="square" lIns="0" tIns="0" rIns="0" bIns="0">
              <a:spAutoFit/>
            </a:bodyPr>
            <a:lstStyle/>
            <a:p>
              <a:pPr>
                <a:spcAft>
                  <a:spcPts val="300"/>
                </a:spcAft>
              </a:pPr>
              <a:r>
                <a:rPr lang="en-US" altLang="en-US" sz="1050" b="1" smtClean="0">
                  <a:solidFill>
                    <a:schemeClr val="bg1"/>
                  </a:solidFill>
                  <a:latin typeface="+mj-lt"/>
                </a:rPr>
                <a:t>SAMPLE CLIENTS INCLUDE</a:t>
              </a:r>
            </a:p>
            <a:p>
              <a:pPr>
                <a:spcAft>
                  <a:spcPts val="300"/>
                </a:spcAft>
              </a:pPr>
              <a:r>
                <a:rPr lang="en-US" altLang="en-US" sz="1000" smtClean="0">
                  <a:solidFill>
                    <a:schemeClr val="bg1"/>
                  </a:solidFill>
                  <a:latin typeface="+mj-lt"/>
                </a:rPr>
                <a:t>Novartis</a:t>
              </a:r>
              <a:r>
                <a:rPr lang="en-US" altLang="en-US" sz="1000" dirty="0" smtClean="0">
                  <a:solidFill>
                    <a:schemeClr val="bg1"/>
                  </a:solidFill>
                  <a:latin typeface="+mj-lt"/>
                </a:rPr>
                <a:t>, Telenor, T-Mobile, Oracle, Visa USA, Maersk, Wipro, Syngenta</a:t>
              </a:r>
            </a:p>
          </p:txBody>
        </p:sp>
        <p:grpSp>
          <p:nvGrpSpPr>
            <p:cNvPr id="136" name="Group 135"/>
            <p:cNvGrpSpPr/>
            <p:nvPr/>
          </p:nvGrpSpPr>
          <p:grpSpPr>
            <a:xfrm>
              <a:off x="3909789" y="7948283"/>
              <a:ext cx="238125" cy="252413"/>
              <a:chOff x="6478588" y="4238625"/>
              <a:chExt cx="238125" cy="252413"/>
            </a:xfrm>
            <a:solidFill>
              <a:schemeClr val="bg1"/>
            </a:solidFill>
          </p:grpSpPr>
          <p:sp>
            <p:nvSpPr>
              <p:cNvPr id="137" name="Freeform 3416"/>
              <p:cNvSpPr>
                <a:spLocks/>
              </p:cNvSpPr>
              <p:nvPr/>
            </p:nvSpPr>
            <p:spPr bwMode="auto">
              <a:xfrm>
                <a:off x="6478588" y="4295775"/>
                <a:ext cx="238125" cy="195263"/>
              </a:xfrm>
              <a:custGeom>
                <a:avLst/>
                <a:gdLst>
                  <a:gd name="T0" fmla="*/ 385 w 601"/>
                  <a:gd name="T1" fmla="*/ 283 h 495"/>
                  <a:gd name="T2" fmla="*/ 393 w 601"/>
                  <a:gd name="T3" fmla="*/ 208 h 495"/>
                  <a:gd name="T4" fmla="*/ 408 w 601"/>
                  <a:gd name="T5" fmla="*/ 193 h 495"/>
                  <a:gd name="T6" fmla="*/ 422 w 601"/>
                  <a:gd name="T7" fmla="*/ 175 h 495"/>
                  <a:gd name="T8" fmla="*/ 434 w 601"/>
                  <a:gd name="T9" fmla="*/ 155 h 495"/>
                  <a:gd name="T10" fmla="*/ 444 w 601"/>
                  <a:gd name="T11" fmla="*/ 135 h 495"/>
                  <a:gd name="T12" fmla="*/ 452 w 601"/>
                  <a:gd name="T13" fmla="*/ 113 h 495"/>
                  <a:gd name="T14" fmla="*/ 457 w 601"/>
                  <a:gd name="T15" fmla="*/ 89 h 495"/>
                  <a:gd name="T16" fmla="*/ 459 w 601"/>
                  <a:gd name="T17" fmla="*/ 64 h 495"/>
                  <a:gd name="T18" fmla="*/ 459 w 601"/>
                  <a:gd name="T19" fmla="*/ 49 h 495"/>
                  <a:gd name="T20" fmla="*/ 443 w 601"/>
                  <a:gd name="T21" fmla="*/ 49 h 495"/>
                  <a:gd name="T22" fmla="*/ 411 w 601"/>
                  <a:gd name="T23" fmla="*/ 49 h 495"/>
                  <a:gd name="T24" fmla="*/ 384 w 601"/>
                  <a:gd name="T25" fmla="*/ 44 h 495"/>
                  <a:gd name="T26" fmla="*/ 355 w 601"/>
                  <a:gd name="T27" fmla="*/ 33 h 495"/>
                  <a:gd name="T28" fmla="*/ 331 w 601"/>
                  <a:gd name="T29" fmla="*/ 13 h 495"/>
                  <a:gd name="T30" fmla="*/ 309 w 601"/>
                  <a:gd name="T31" fmla="*/ 10 h 495"/>
                  <a:gd name="T32" fmla="*/ 283 w 601"/>
                  <a:gd name="T33" fmla="*/ 27 h 495"/>
                  <a:gd name="T34" fmla="*/ 253 w 601"/>
                  <a:gd name="T35" fmla="*/ 40 h 495"/>
                  <a:gd name="T36" fmla="*/ 221 w 601"/>
                  <a:gd name="T37" fmla="*/ 48 h 495"/>
                  <a:gd name="T38" fmla="*/ 188 w 601"/>
                  <a:gd name="T39" fmla="*/ 46 h 495"/>
                  <a:gd name="T40" fmla="*/ 151 w 601"/>
                  <a:gd name="T41" fmla="*/ 36 h 495"/>
                  <a:gd name="T42" fmla="*/ 133 w 601"/>
                  <a:gd name="T43" fmla="*/ 40 h 495"/>
                  <a:gd name="T44" fmla="*/ 133 w 601"/>
                  <a:gd name="T45" fmla="*/ 66 h 495"/>
                  <a:gd name="T46" fmla="*/ 136 w 601"/>
                  <a:gd name="T47" fmla="*/ 91 h 495"/>
                  <a:gd name="T48" fmla="*/ 142 w 601"/>
                  <a:gd name="T49" fmla="*/ 117 h 495"/>
                  <a:gd name="T50" fmla="*/ 150 w 601"/>
                  <a:gd name="T51" fmla="*/ 140 h 495"/>
                  <a:gd name="T52" fmla="*/ 161 w 601"/>
                  <a:gd name="T53" fmla="*/ 162 h 495"/>
                  <a:gd name="T54" fmla="*/ 174 w 601"/>
                  <a:gd name="T55" fmla="*/ 181 h 495"/>
                  <a:gd name="T56" fmla="*/ 190 w 601"/>
                  <a:gd name="T57" fmla="*/ 199 h 495"/>
                  <a:gd name="T58" fmla="*/ 206 w 601"/>
                  <a:gd name="T59" fmla="*/ 215 h 495"/>
                  <a:gd name="T60" fmla="*/ 217 w 601"/>
                  <a:gd name="T61" fmla="*/ 283 h 495"/>
                  <a:gd name="T62" fmla="*/ 54 w 601"/>
                  <a:gd name="T63" fmla="*/ 344 h 495"/>
                  <a:gd name="T64" fmla="*/ 28 w 601"/>
                  <a:gd name="T65" fmla="*/ 362 h 495"/>
                  <a:gd name="T66" fmla="*/ 11 w 601"/>
                  <a:gd name="T67" fmla="*/ 388 h 495"/>
                  <a:gd name="T68" fmla="*/ 1 w 601"/>
                  <a:gd name="T69" fmla="*/ 419 h 495"/>
                  <a:gd name="T70" fmla="*/ 0 w 601"/>
                  <a:gd name="T71" fmla="*/ 495 h 495"/>
                  <a:gd name="T72" fmla="*/ 601 w 601"/>
                  <a:gd name="T73" fmla="*/ 434 h 495"/>
                  <a:gd name="T74" fmla="*/ 596 w 601"/>
                  <a:gd name="T75" fmla="*/ 403 h 495"/>
                  <a:gd name="T76" fmla="*/ 581 w 601"/>
                  <a:gd name="T77" fmla="*/ 375 h 495"/>
                  <a:gd name="T78" fmla="*/ 560 w 601"/>
                  <a:gd name="T79" fmla="*/ 352 h 495"/>
                  <a:gd name="T80" fmla="*/ 531 w 601"/>
                  <a:gd name="T81" fmla="*/ 337 h 4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01" h="495">
                    <a:moveTo>
                      <a:pt x="531" y="337"/>
                    </a:moveTo>
                    <a:lnTo>
                      <a:pt x="385" y="283"/>
                    </a:lnTo>
                    <a:lnTo>
                      <a:pt x="385" y="215"/>
                    </a:lnTo>
                    <a:lnTo>
                      <a:pt x="393" y="208"/>
                    </a:lnTo>
                    <a:lnTo>
                      <a:pt x="400" y="200"/>
                    </a:lnTo>
                    <a:lnTo>
                      <a:pt x="408" y="193"/>
                    </a:lnTo>
                    <a:lnTo>
                      <a:pt x="416" y="184"/>
                    </a:lnTo>
                    <a:lnTo>
                      <a:pt x="422" y="175"/>
                    </a:lnTo>
                    <a:lnTo>
                      <a:pt x="427" y="166"/>
                    </a:lnTo>
                    <a:lnTo>
                      <a:pt x="434" y="155"/>
                    </a:lnTo>
                    <a:lnTo>
                      <a:pt x="439" y="145"/>
                    </a:lnTo>
                    <a:lnTo>
                      <a:pt x="444" y="135"/>
                    </a:lnTo>
                    <a:lnTo>
                      <a:pt x="448" y="125"/>
                    </a:lnTo>
                    <a:lnTo>
                      <a:pt x="452" y="113"/>
                    </a:lnTo>
                    <a:lnTo>
                      <a:pt x="454" y="102"/>
                    </a:lnTo>
                    <a:lnTo>
                      <a:pt x="457" y="89"/>
                    </a:lnTo>
                    <a:lnTo>
                      <a:pt x="458" y="77"/>
                    </a:lnTo>
                    <a:lnTo>
                      <a:pt x="459" y="64"/>
                    </a:lnTo>
                    <a:lnTo>
                      <a:pt x="459" y="51"/>
                    </a:lnTo>
                    <a:lnTo>
                      <a:pt x="459" y="49"/>
                    </a:lnTo>
                    <a:lnTo>
                      <a:pt x="459" y="46"/>
                    </a:lnTo>
                    <a:lnTo>
                      <a:pt x="443" y="49"/>
                    </a:lnTo>
                    <a:lnTo>
                      <a:pt x="425" y="49"/>
                    </a:lnTo>
                    <a:lnTo>
                      <a:pt x="411" y="49"/>
                    </a:lnTo>
                    <a:lnTo>
                      <a:pt x="396" y="48"/>
                    </a:lnTo>
                    <a:lnTo>
                      <a:pt x="384" y="44"/>
                    </a:lnTo>
                    <a:lnTo>
                      <a:pt x="369" y="40"/>
                    </a:lnTo>
                    <a:lnTo>
                      <a:pt x="355" y="33"/>
                    </a:lnTo>
                    <a:lnTo>
                      <a:pt x="343" y="24"/>
                    </a:lnTo>
                    <a:lnTo>
                      <a:pt x="331" y="13"/>
                    </a:lnTo>
                    <a:lnTo>
                      <a:pt x="318" y="0"/>
                    </a:lnTo>
                    <a:lnTo>
                      <a:pt x="309" y="10"/>
                    </a:lnTo>
                    <a:lnTo>
                      <a:pt x="296" y="19"/>
                    </a:lnTo>
                    <a:lnTo>
                      <a:pt x="283" y="27"/>
                    </a:lnTo>
                    <a:lnTo>
                      <a:pt x="268" y="35"/>
                    </a:lnTo>
                    <a:lnTo>
                      <a:pt x="253" y="40"/>
                    </a:lnTo>
                    <a:lnTo>
                      <a:pt x="237" y="45"/>
                    </a:lnTo>
                    <a:lnTo>
                      <a:pt x="221" y="48"/>
                    </a:lnTo>
                    <a:lnTo>
                      <a:pt x="205" y="49"/>
                    </a:lnTo>
                    <a:lnTo>
                      <a:pt x="188" y="46"/>
                    </a:lnTo>
                    <a:lnTo>
                      <a:pt x="170" y="42"/>
                    </a:lnTo>
                    <a:lnTo>
                      <a:pt x="151" y="36"/>
                    </a:lnTo>
                    <a:lnTo>
                      <a:pt x="133" y="30"/>
                    </a:lnTo>
                    <a:lnTo>
                      <a:pt x="133" y="40"/>
                    </a:lnTo>
                    <a:lnTo>
                      <a:pt x="132" y="51"/>
                    </a:lnTo>
                    <a:lnTo>
                      <a:pt x="133" y="66"/>
                    </a:lnTo>
                    <a:lnTo>
                      <a:pt x="134" y="78"/>
                    </a:lnTo>
                    <a:lnTo>
                      <a:pt x="136" y="91"/>
                    </a:lnTo>
                    <a:lnTo>
                      <a:pt x="138" y="104"/>
                    </a:lnTo>
                    <a:lnTo>
                      <a:pt x="142" y="117"/>
                    </a:lnTo>
                    <a:lnTo>
                      <a:pt x="146" y="128"/>
                    </a:lnTo>
                    <a:lnTo>
                      <a:pt x="150" y="140"/>
                    </a:lnTo>
                    <a:lnTo>
                      <a:pt x="155" y="150"/>
                    </a:lnTo>
                    <a:lnTo>
                      <a:pt x="161" y="162"/>
                    </a:lnTo>
                    <a:lnTo>
                      <a:pt x="168" y="172"/>
                    </a:lnTo>
                    <a:lnTo>
                      <a:pt x="174" y="181"/>
                    </a:lnTo>
                    <a:lnTo>
                      <a:pt x="182" y="190"/>
                    </a:lnTo>
                    <a:lnTo>
                      <a:pt x="190" y="199"/>
                    </a:lnTo>
                    <a:lnTo>
                      <a:pt x="199" y="207"/>
                    </a:lnTo>
                    <a:lnTo>
                      <a:pt x="206" y="215"/>
                    </a:lnTo>
                    <a:lnTo>
                      <a:pt x="217" y="221"/>
                    </a:lnTo>
                    <a:lnTo>
                      <a:pt x="217" y="283"/>
                    </a:lnTo>
                    <a:lnTo>
                      <a:pt x="68" y="337"/>
                    </a:lnTo>
                    <a:lnTo>
                      <a:pt x="54" y="344"/>
                    </a:lnTo>
                    <a:lnTo>
                      <a:pt x="41" y="352"/>
                    </a:lnTo>
                    <a:lnTo>
                      <a:pt x="28" y="362"/>
                    </a:lnTo>
                    <a:lnTo>
                      <a:pt x="19" y="375"/>
                    </a:lnTo>
                    <a:lnTo>
                      <a:pt x="11" y="388"/>
                    </a:lnTo>
                    <a:lnTo>
                      <a:pt x="5" y="403"/>
                    </a:lnTo>
                    <a:lnTo>
                      <a:pt x="1" y="419"/>
                    </a:lnTo>
                    <a:lnTo>
                      <a:pt x="0" y="434"/>
                    </a:lnTo>
                    <a:lnTo>
                      <a:pt x="0" y="495"/>
                    </a:lnTo>
                    <a:lnTo>
                      <a:pt x="601" y="495"/>
                    </a:lnTo>
                    <a:lnTo>
                      <a:pt x="601" y="434"/>
                    </a:lnTo>
                    <a:lnTo>
                      <a:pt x="599" y="419"/>
                    </a:lnTo>
                    <a:lnTo>
                      <a:pt x="596" y="403"/>
                    </a:lnTo>
                    <a:lnTo>
                      <a:pt x="589" y="389"/>
                    </a:lnTo>
                    <a:lnTo>
                      <a:pt x="581" y="375"/>
                    </a:lnTo>
                    <a:lnTo>
                      <a:pt x="571" y="364"/>
                    </a:lnTo>
                    <a:lnTo>
                      <a:pt x="560" y="352"/>
                    </a:lnTo>
                    <a:lnTo>
                      <a:pt x="547" y="344"/>
                    </a:lnTo>
                    <a:lnTo>
                      <a:pt x="531" y="33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Freeform 3417"/>
              <p:cNvSpPr>
                <a:spLocks/>
              </p:cNvSpPr>
              <p:nvPr/>
            </p:nvSpPr>
            <p:spPr bwMode="auto">
              <a:xfrm>
                <a:off x="6532563" y="4238625"/>
                <a:ext cx="127000" cy="66675"/>
              </a:xfrm>
              <a:custGeom>
                <a:avLst/>
                <a:gdLst>
                  <a:gd name="T0" fmla="*/ 171 w 320"/>
                  <a:gd name="T1" fmla="*/ 115 h 168"/>
                  <a:gd name="T2" fmla="*/ 181 w 320"/>
                  <a:gd name="T3" fmla="*/ 95 h 168"/>
                  <a:gd name="T4" fmla="*/ 193 w 320"/>
                  <a:gd name="T5" fmla="*/ 114 h 168"/>
                  <a:gd name="T6" fmla="*/ 199 w 320"/>
                  <a:gd name="T7" fmla="*/ 124 h 168"/>
                  <a:gd name="T8" fmla="*/ 206 w 320"/>
                  <a:gd name="T9" fmla="*/ 133 h 168"/>
                  <a:gd name="T10" fmla="*/ 213 w 320"/>
                  <a:gd name="T11" fmla="*/ 141 h 168"/>
                  <a:gd name="T12" fmla="*/ 220 w 320"/>
                  <a:gd name="T13" fmla="*/ 147 h 168"/>
                  <a:gd name="T14" fmla="*/ 227 w 320"/>
                  <a:gd name="T15" fmla="*/ 152 h 168"/>
                  <a:gd name="T16" fmla="*/ 235 w 320"/>
                  <a:gd name="T17" fmla="*/ 157 h 168"/>
                  <a:gd name="T18" fmla="*/ 244 w 320"/>
                  <a:gd name="T19" fmla="*/ 160 h 168"/>
                  <a:gd name="T20" fmla="*/ 252 w 320"/>
                  <a:gd name="T21" fmla="*/ 163 h 168"/>
                  <a:gd name="T22" fmla="*/ 268 w 320"/>
                  <a:gd name="T23" fmla="*/ 166 h 168"/>
                  <a:gd name="T24" fmla="*/ 286 w 320"/>
                  <a:gd name="T25" fmla="*/ 168 h 168"/>
                  <a:gd name="T26" fmla="*/ 303 w 320"/>
                  <a:gd name="T27" fmla="*/ 166 h 168"/>
                  <a:gd name="T28" fmla="*/ 320 w 320"/>
                  <a:gd name="T29" fmla="*/ 165 h 168"/>
                  <a:gd name="T30" fmla="*/ 317 w 320"/>
                  <a:gd name="T31" fmla="*/ 147 h 168"/>
                  <a:gd name="T32" fmla="*/ 313 w 320"/>
                  <a:gd name="T33" fmla="*/ 131 h 168"/>
                  <a:gd name="T34" fmla="*/ 308 w 320"/>
                  <a:gd name="T35" fmla="*/ 115 h 168"/>
                  <a:gd name="T36" fmla="*/ 302 w 320"/>
                  <a:gd name="T37" fmla="*/ 100 h 168"/>
                  <a:gd name="T38" fmla="*/ 294 w 320"/>
                  <a:gd name="T39" fmla="*/ 86 h 168"/>
                  <a:gd name="T40" fmla="*/ 285 w 320"/>
                  <a:gd name="T41" fmla="*/ 71 h 168"/>
                  <a:gd name="T42" fmla="*/ 276 w 320"/>
                  <a:gd name="T43" fmla="*/ 59 h 168"/>
                  <a:gd name="T44" fmla="*/ 266 w 320"/>
                  <a:gd name="T45" fmla="*/ 47 h 168"/>
                  <a:gd name="T46" fmla="*/ 254 w 320"/>
                  <a:gd name="T47" fmla="*/ 37 h 168"/>
                  <a:gd name="T48" fmla="*/ 243 w 320"/>
                  <a:gd name="T49" fmla="*/ 28 h 168"/>
                  <a:gd name="T50" fmla="*/ 230 w 320"/>
                  <a:gd name="T51" fmla="*/ 19 h 168"/>
                  <a:gd name="T52" fmla="*/ 217 w 320"/>
                  <a:gd name="T53" fmla="*/ 12 h 168"/>
                  <a:gd name="T54" fmla="*/ 203 w 320"/>
                  <a:gd name="T55" fmla="*/ 7 h 168"/>
                  <a:gd name="T56" fmla="*/ 189 w 320"/>
                  <a:gd name="T57" fmla="*/ 3 h 168"/>
                  <a:gd name="T58" fmla="*/ 175 w 320"/>
                  <a:gd name="T59" fmla="*/ 1 h 168"/>
                  <a:gd name="T60" fmla="*/ 159 w 320"/>
                  <a:gd name="T61" fmla="*/ 0 h 168"/>
                  <a:gd name="T62" fmla="*/ 145 w 320"/>
                  <a:gd name="T63" fmla="*/ 1 h 168"/>
                  <a:gd name="T64" fmla="*/ 131 w 320"/>
                  <a:gd name="T65" fmla="*/ 3 h 168"/>
                  <a:gd name="T66" fmla="*/ 117 w 320"/>
                  <a:gd name="T67" fmla="*/ 6 h 168"/>
                  <a:gd name="T68" fmla="*/ 104 w 320"/>
                  <a:gd name="T69" fmla="*/ 11 h 168"/>
                  <a:gd name="T70" fmla="*/ 91 w 320"/>
                  <a:gd name="T71" fmla="*/ 18 h 168"/>
                  <a:gd name="T72" fmla="*/ 80 w 320"/>
                  <a:gd name="T73" fmla="*/ 24 h 168"/>
                  <a:gd name="T74" fmla="*/ 68 w 320"/>
                  <a:gd name="T75" fmla="*/ 33 h 168"/>
                  <a:gd name="T76" fmla="*/ 58 w 320"/>
                  <a:gd name="T77" fmla="*/ 42 h 168"/>
                  <a:gd name="T78" fmla="*/ 48 w 320"/>
                  <a:gd name="T79" fmla="*/ 52 h 168"/>
                  <a:gd name="T80" fmla="*/ 39 w 320"/>
                  <a:gd name="T81" fmla="*/ 64 h 168"/>
                  <a:gd name="T82" fmla="*/ 30 w 320"/>
                  <a:gd name="T83" fmla="*/ 75 h 168"/>
                  <a:gd name="T84" fmla="*/ 22 w 320"/>
                  <a:gd name="T85" fmla="*/ 88 h 168"/>
                  <a:gd name="T86" fmla="*/ 15 w 320"/>
                  <a:gd name="T87" fmla="*/ 102 h 168"/>
                  <a:gd name="T88" fmla="*/ 9 w 320"/>
                  <a:gd name="T89" fmla="*/ 116 h 168"/>
                  <a:gd name="T90" fmla="*/ 4 w 320"/>
                  <a:gd name="T91" fmla="*/ 132 h 168"/>
                  <a:gd name="T92" fmla="*/ 0 w 320"/>
                  <a:gd name="T93" fmla="*/ 147 h 168"/>
                  <a:gd name="T94" fmla="*/ 17 w 320"/>
                  <a:gd name="T95" fmla="*/ 154 h 168"/>
                  <a:gd name="T96" fmla="*/ 35 w 320"/>
                  <a:gd name="T97" fmla="*/ 160 h 168"/>
                  <a:gd name="T98" fmla="*/ 53 w 320"/>
                  <a:gd name="T99" fmla="*/ 165 h 168"/>
                  <a:gd name="T100" fmla="*/ 68 w 320"/>
                  <a:gd name="T101" fmla="*/ 166 h 168"/>
                  <a:gd name="T102" fmla="*/ 84 w 320"/>
                  <a:gd name="T103" fmla="*/ 165 h 168"/>
                  <a:gd name="T104" fmla="*/ 99 w 320"/>
                  <a:gd name="T105" fmla="*/ 163 h 168"/>
                  <a:gd name="T106" fmla="*/ 114 w 320"/>
                  <a:gd name="T107" fmla="*/ 157 h 168"/>
                  <a:gd name="T108" fmla="*/ 130 w 320"/>
                  <a:gd name="T109" fmla="*/ 151 h 168"/>
                  <a:gd name="T110" fmla="*/ 143 w 320"/>
                  <a:gd name="T111" fmla="*/ 143 h 168"/>
                  <a:gd name="T112" fmla="*/ 155 w 320"/>
                  <a:gd name="T113" fmla="*/ 134 h 168"/>
                  <a:gd name="T114" fmla="*/ 164 w 320"/>
                  <a:gd name="T115" fmla="*/ 124 h 168"/>
                  <a:gd name="T116" fmla="*/ 171 w 320"/>
                  <a:gd name="T117" fmla="*/ 115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20" h="168">
                    <a:moveTo>
                      <a:pt x="171" y="115"/>
                    </a:moveTo>
                    <a:lnTo>
                      <a:pt x="181" y="95"/>
                    </a:lnTo>
                    <a:lnTo>
                      <a:pt x="193" y="114"/>
                    </a:lnTo>
                    <a:lnTo>
                      <a:pt x="199" y="124"/>
                    </a:lnTo>
                    <a:lnTo>
                      <a:pt x="206" y="133"/>
                    </a:lnTo>
                    <a:lnTo>
                      <a:pt x="213" y="141"/>
                    </a:lnTo>
                    <a:lnTo>
                      <a:pt x="220" y="147"/>
                    </a:lnTo>
                    <a:lnTo>
                      <a:pt x="227" y="152"/>
                    </a:lnTo>
                    <a:lnTo>
                      <a:pt x="235" y="157"/>
                    </a:lnTo>
                    <a:lnTo>
                      <a:pt x="244" y="160"/>
                    </a:lnTo>
                    <a:lnTo>
                      <a:pt x="252" y="163"/>
                    </a:lnTo>
                    <a:lnTo>
                      <a:pt x="268" y="166"/>
                    </a:lnTo>
                    <a:lnTo>
                      <a:pt x="286" y="168"/>
                    </a:lnTo>
                    <a:lnTo>
                      <a:pt x="303" y="166"/>
                    </a:lnTo>
                    <a:lnTo>
                      <a:pt x="320" y="165"/>
                    </a:lnTo>
                    <a:lnTo>
                      <a:pt x="317" y="147"/>
                    </a:lnTo>
                    <a:lnTo>
                      <a:pt x="313" y="131"/>
                    </a:lnTo>
                    <a:lnTo>
                      <a:pt x="308" y="115"/>
                    </a:lnTo>
                    <a:lnTo>
                      <a:pt x="302" y="100"/>
                    </a:lnTo>
                    <a:lnTo>
                      <a:pt x="294" y="86"/>
                    </a:lnTo>
                    <a:lnTo>
                      <a:pt x="285" y="71"/>
                    </a:lnTo>
                    <a:lnTo>
                      <a:pt x="276" y="59"/>
                    </a:lnTo>
                    <a:lnTo>
                      <a:pt x="266" y="47"/>
                    </a:lnTo>
                    <a:lnTo>
                      <a:pt x="254" y="37"/>
                    </a:lnTo>
                    <a:lnTo>
                      <a:pt x="243" y="28"/>
                    </a:lnTo>
                    <a:lnTo>
                      <a:pt x="230" y="19"/>
                    </a:lnTo>
                    <a:lnTo>
                      <a:pt x="217" y="12"/>
                    </a:lnTo>
                    <a:lnTo>
                      <a:pt x="203" y="7"/>
                    </a:lnTo>
                    <a:lnTo>
                      <a:pt x="189" y="3"/>
                    </a:lnTo>
                    <a:lnTo>
                      <a:pt x="175" y="1"/>
                    </a:lnTo>
                    <a:lnTo>
                      <a:pt x="159" y="0"/>
                    </a:lnTo>
                    <a:lnTo>
                      <a:pt x="145" y="1"/>
                    </a:lnTo>
                    <a:lnTo>
                      <a:pt x="131" y="3"/>
                    </a:lnTo>
                    <a:lnTo>
                      <a:pt x="117" y="6"/>
                    </a:lnTo>
                    <a:lnTo>
                      <a:pt x="104" y="11"/>
                    </a:lnTo>
                    <a:lnTo>
                      <a:pt x="91" y="18"/>
                    </a:lnTo>
                    <a:lnTo>
                      <a:pt x="80" y="24"/>
                    </a:lnTo>
                    <a:lnTo>
                      <a:pt x="68" y="33"/>
                    </a:lnTo>
                    <a:lnTo>
                      <a:pt x="58" y="42"/>
                    </a:lnTo>
                    <a:lnTo>
                      <a:pt x="48" y="52"/>
                    </a:lnTo>
                    <a:lnTo>
                      <a:pt x="39" y="64"/>
                    </a:lnTo>
                    <a:lnTo>
                      <a:pt x="30" y="75"/>
                    </a:lnTo>
                    <a:lnTo>
                      <a:pt x="22" y="88"/>
                    </a:lnTo>
                    <a:lnTo>
                      <a:pt x="15" y="102"/>
                    </a:lnTo>
                    <a:lnTo>
                      <a:pt x="9" y="116"/>
                    </a:lnTo>
                    <a:lnTo>
                      <a:pt x="4" y="132"/>
                    </a:lnTo>
                    <a:lnTo>
                      <a:pt x="0" y="147"/>
                    </a:lnTo>
                    <a:lnTo>
                      <a:pt x="17" y="154"/>
                    </a:lnTo>
                    <a:lnTo>
                      <a:pt x="35" y="160"/>
                    </a:lnTo>
                    <a:lnTo>
                      <a:pt x="53" y="165"/>
                    </a:lnTo>
                    <a:lnTo>
                      <a:pt x="68" y="166"/>
                    </a:lnTo>
                    <a:lnTo>
                      <a:pt x="84" y="165"/>
                    </a:lnTo>
                    <a:lnTo>
                      <a:pt x="99" y="163"/>
                    </a:lnTo>
                    <a:lnTo>
                      <a:pt x="114" y="157"/>
                    </a:lnTo>
                    <a:lnTo>
                      <a:pt x="130" y="151"/>
                    </a:lnTo>
                    <a:lnTo>
                      <a:pt x="143" y="143"/>
                    </a:lnTo>
                    <a:lnTo>
                      <a:pt x="155" y="134"/>
                    </a:lnTo>
                    <a:lnTo>
                      <a:pt x="164" y="124"/>
                    </a:lnTo>
                    <a:lnTo>
                      <a:pt x="171" y="11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16" name="Group 15"/>
          <p:cNvGrpSpPr/>
          <p:nvPr/>
        </p:nvGrpSpPr>
        <p:grpSpPr>
          <a:xfrm>
            <a:off x="3885976" y="8705750"/>
            <a:ext cx="2501455" cy="507831"/>
            <a:chOff x="3885976" y="8705750"/>
            <a:chExt cx="2501455" cy="507831"/>
          </a:xfrm>
        </p:grpSpPr>
        <p:sp>
          <p:nvSpPr>
            <p:cNvPr id="109" name="Rectangle 108"/>
            <p:cNvSpPr/>
            <p:nvPr/>
          </p:nvSpPr>
          <p:spPr>
            <a:xfrm>
              <a:off x="4336413" y="8705750"/>
              <a:ext cx="2051018" cy="507831"/>
            </a:xfrm>
            <a:prstGeom prst="rect">
              <a:avLst/>
            </a:prstGeom>
          </p:spPr>
          <p:txBody>
            <a:bodyPr wrap="square" lIns="0" tIns="0" rIns="0" bIns="0">
              <a:spAutoFit/>
            </a:bodyPr>
            <a:lstStyle/>
            <a:p>
              <a:pPr>
                <a:spcAft>
                  <a:spcPts val="300"/>
                </a:spcAft>
              </a:pPr>
              <a:r>
                <a:rPr lang="en-US" altLang="en-US" sz="1050" b="1" smtClean="0">
                  <a:solidFill>
                    <a:schemeClr val="bg1"/>
                  </a:solidFill>
                  <a:latin typeface="+mj-lt"/>
                </a:rPr>
                <a:t>SATISFACTION GUARANTEED</a:t>
              </a:r>
            </a:p>
            <a:p>
              <a:pPr>
                <a:spcAft>
                  <a:spcPts val="300"/>
                </a:spcAft>
              </a:pPr>
              <a:r>
                <a:rPr lang="en-US" altLang="en-US" sz="1000" smtClean="0">
                  <a:solidFill>
                    <a:schemeClr val="bg1"/>
                  </a:solidFill>
                  <a:latin typeface="+mj-lt"/>
                </a:rPr>
                <a:t>NotaBene </a:t>
              </a:r>
              <a:r>
                <a:rPr lang="en-US" altLang="en-US" sz="1000" dirty="0" smtClean="0">
                  <a:solidFill>
                    <a:schemeClr val="bg1"/>
                  </a:solidFill>
                  <a:latin typeface="+mj-lt"/>
                </a:rPr>
                <a:t>seeks to deliver customer satisfaction at all its workshops</a:t>
              </a:r>
            </a:p>
          </p:txBody>
        </p:sp>
        <p:grpSp>
          <p:nvGrpSpPr>
            <p:cNvPr id="139" name="Group 138"/>
            <p:cNvGrpSpPr/>
            <p:nvPr/>
          </p:nvGrpSpPr>
          <p:grpSpPr>
            <a:xfrm>
              <a:off x="3885976" y="8705750"/>
              <a:ext cx="285750" cy="252412"/>
              <a:chOff x="7600950" y="779463"/>
              <a:chExt cx="285750" cy="252412"/>
            </a:xfrm>
            <a:solidFill>
              <a:schemeClr val="bg1"/>
            </a:solidFill>
          </p:grpSpPr>
          <p:sp>
            <p:nvSpPr>
              <p:cNvPr id="140" name="Freeform 3135"/>
              <p:cNvSpPr>
                <a:spLocks/>
              </p:cNvSpPr>
              <p:nvPr/>
            </p:nvSpPr>
            <p:spPr bwMode="auto">
              <a:xfrm>
                <a:off x="7677150" y="779463"/>
                <a:ext cx="209550" cy="242888"/>
              </a:xfrm>
              <a:custGeom>
                <a:avLst/>
                <a:gdLst>
                  <a:gd name="T0" fmla="*/ 526 w 527"/>
                  <a:gd name="T1" fmla="*/ 282 h 612"/>
                  <a:gd name="T2" fmla="*/ 523 w 527"/>
                  <a:gd name="T3" fmla="*/ 270 h 612"/>
                  <a:gd name="T4" fmla="*/ 516 w 527"/>
                  <a:gd name="T5" fmla="*/ 255 h 612"/>
                  <a:gd name="T6" fmla="*/ 500 w 527"/>
                  <a:gd name="T7" fmla="*/ 240 h 612"/>
                  <a:gd name="T8" fmla="*/ 484 w 527"/>
                  <a:gd name="T9" fmla="*/ 231 h 612"/>
                  <a:gd name="T10" fmla="*/ 472 w 527"/>
                  <a:gd name="T11" fmla="*/ 229 h 612"/>
                  <a:gd name="T12" fmla="*/ 244 w 527"/>
                  <a:gd name="T13" fmla="*/ 229 h 612"/>
                  <a:gd name="T14" fmla="*/ 256 w 527"/>
                  <a:gd name="T15" fmla="*/ 196 h 612"/>
                  <a:gd name="T16" fmla="*/ 267 w 527"/>
                  <a:gd name="T17" fmla="*/ 154 h 612"/>
                  <a:gd name="T18" fmla="*/ 273 w 527"/>
                  <a:gd name="T19" fmla="*/ 110 h 612"/>
                  <a:gd name="T20" fmla="*/ 273 w 527"/>
                  <a:gd name="T21" fmla="*/ 90 h 612"/>
                  <a:gd name="T22" fmla="*/ 269 w 527"/>
                  <a:gd name="T23" fmla="*/ 71 h 612"/>
                  <a:gd name="T24" fmla="*/ 262 w 527"/>
                  <a:gd name="T25" fmla="*/ 49 h 612"/>
                  <a:gd name="T26" fmla="*/ 252 w 527"/>
                  <a:gd name="T27" fmla="*/ 33 h 612"/>
                  <a:gd name="T28" fmla="*/ 243 w 527"/>
                  <a:gd name="T29" fmla="*/ 21 h 612"/>
                  <a:gd name="T30" fmla="*/ 233 w 527"/>
                  <a:gd name="T31" fmla="*/ 11 h 612"/>
                  <a:gd name="T32" fmla="*/ 215 w 527"/>
                  <a:gd name="T33" fmla="*/ 3 h 612"/>
                  <a:gd name="T34" fmla="*/ 202 w 527"/>
                  <a:gd name="T35" fmla="*/ 0 h 612"/>
                  <a:gd name="T36" fmla="*/ 184 w 527"/>
                  <a:gd name="T37" fmla="*/ 5 h 612"/>
                  <a:gd name="T38" fmla="*/ 169 w 527"/>
                  <a:gd name="T39" fmla="*/ 16 h 612"/>
                  <a:gd name="T40" fmla="*/ 159 w 527"/>
                  <a:gd name="T41" fmla="*/ 33 h 612"/>
                  <a:gd name="T42" fmla="*/ 155 w 527"/>
                  <a:gd name="T43" fmla="*/ 53 h 612"/>
                  <a:gd name="T44" fmla="*/ 151 w 527"/>
                  <a:gd name="T45" fmla="*/ 90 h 612"/>
                  <a:gd name="T46" fmla="*/ 140 w 527"/>
                  <a:gd name="T47" fmla="*/ 127 h 612"/>
                  <a:gd name="T48" fmla="*/ 124 w 527"/>
                  <a:gd name="T49" fmla="*/ 162 h 612"/>
                  <a:gd name="T50" fmla="*/ 102 w 527"/>
                  <a:gd name="T51" fmla="*/ 197 h 612"/>
                  <a:gd name="T52" fmla="*/ 79 w 527"/>
                  <a:gd name="T53" fmla="*/ 226 h 612"/>
                  <a:gd name="T54" fmla="*/ 52 w 527"/>
                  <a:gd name="T55" fmla="*/ 254 h 612"/>
                  <a:gd name="T56" fmla="*/ 26 w 527"/>
                  <a:gd name="T57" fmla="*/ 275 h 612"/>
                  <a:gd name="T58" fmla="*/ 0 w 527"/>
                  <a:gd name="T59" fmla="*/ 291 h 612"/>
                  <a:gd name="T60" fmla="*/ 17 w 527"/>
                  <a:gd name="T61" fmla="*/ 586 h 612"/>
                  <a:gd name="T62" fmla="*/ 48 w 527"/>
                  <a:gd name="T63" fmla="*/ 592 h 612"/>
                  <a:gd name="T64" fmla="*/ 88 w 527"/>
                  <a:gd name="T65" fmla="*/ 602 h 612"/>
                  <a:gd name="T66" fmla="*/ 129 w 527"/>
                  <a:gd name="T67" fmla="*/ 610 h 612"/>
                  <a:gd name="T68" fmla="*/ 161 w 527"/>
                  <a:gd name="T69" fmla="*/ 612 h 612"/>
                  <a:gd name="T70" fmla="*/ 383 w 527"/>
                  <a:gd name="T71" fmla="*/ 612 h 612"/>
                  <a:gd name="T72" fmla="*/ 403 w 527"/>
                  <a:gd name="T73" fmla="*/ 608 h 612"/>
                  <a:gd name="T74" fmla="*/ 419 w 527"/>
                  <a:gd name="T75" fmla="*/ 600 h 612"/>
                  <a:gd name="T76" fmla="*/ 428 w 527"/>
                  <a:gd name="T77" fmla="*/ 585 h 612"/>
                  <a:gd name="T78" fmla="*/ 431 w 527"/>
                  <a:gd name="T79" fmla="*/ 564 h 612"/>
                  <a:gd name="T80" fmla="*/ 428 w 527"/>
                  <a:gd name="T81" fmla="*/ 550 h 612"/>
                  <a:gd name="T82" fmla="*/ 424 w 527"/>
                  <a:gd name="T83" fmla="*/ 538 h 612"/>
                  <a:gd name="T84" fmla="*/ 441 w 527"/>
                  <a:gd name="T85" fmla="*/ 532 h 612"/>
                  <a:gd name="T86" fmla="*/ 455 w 527"/>
                  <a:gd name="T87" fmla="*/ 523 h 612"/>
                  <a:gd name="T88" fmla="*/ 464 w 527"/>
                  <a:gd name="T89" fmla="*/ 508 h 612"/>
                  <a:gd name="T90" fmla="*/ 466 w 527"/>
                  <a:gd name="T91" fmla="*/ 492 h 612"/>
                  <a:gd name="T92" fmla="*/ 464 w 527"/>
                  <a:gd name="T93" fmla="*/ 472 h 612"/>
                  <a:gd name="T94" fmla="*/ 456 w 527"/>
                  <a:gd name="T95" fmla="*/ 455 h 612"/>
                  <a:gd name="T96" fmla="*/ 475 w 527"/>
                  <a:gd name="T97" fmla="*/ 447 h 612"/>
                  <a:gd name="T98" fmla="*/ 489 w 527"/>
                  <a:gd name="T99" fmla="*/ 433 h 612"/>
                  <a:gd name="T100" fmla="*/ 499 w 527"/>
                  <a:gd name="T101" fmla="*/ 416 h 612"/>
                  <a:gd name="T102" fmla="*/ 502 w 527"/>
                  <a:gd name="T103" fmla="*/ 397 h 612"/>
                  <a:gd name="T104" fmla="*/ 501 w 527"/>
                  <a:gd name="T105" fmla="*/ 386 h 612"/>
                  <a:gd name="T106" fmla="*/ 497 w 527"/>
                  <a:gd name="T107" fmla="*/ 375 h 612"/>
                  <a:gd name="T108" fmla="*/ 484 w 527"/>
                  <a:gd name="T109" fmla="*/ 357 h 612"/>
                  <a:gd name="T110" fmla="*/ 503 w 527"/>
                  <a:gd name="T111" fmla="*/ 345 h 612"/>
                  <a:gd name="T112" fmla="*/ 516 w 527"/>
                  <a:gd name="T113" fmla="*/ 329 h 612"/>
                  <a:gd name="T114" fmla="*/ 523 w 527"/>
                  <a:gd name="T115" fmla="*/ 309 h 612"/>
                  <a:gd name="T116" fmla="*/ 527 w 527"/>
                  <a:gd name="T117" fmla="*/ 288 h 6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527" h="612">
                    <a:moveTo>
                      <a:pt x="527" y="288"/>
                    </a:moveTo>
                    <a:lnTo>
                      <a:pt x="526" y="282"/>
                    </a:lnTo>
                    <a:lnTo>
                      <a:pt x="526" y="276"/>
                    </a:lnTo>
                    <a:lnTo>
                      <a:pt x="523" y="270"/>
                    </a:lnTo>
                    <a:lnTo>
                      <a:pt x="522" y="266"/>
                    </a:lnTo>
                    <a:lnTo>
                      <a:pt x="516" y="255"/>
                    </a:lnTo>
                    <a:lnTo>
                      <a:pt x="509" y="247"/>
                    </a:lnTo>
                    <a:lnTo>
                      <a:pt x="500" y="240"/>
                    </a:lnTo>
                    <a:lnTo>
                      <a:pt x="489" y="234"/>
                    </a:lnTo>
                    <a:lnTo>
                      <a:pt x="484" y="231"/>
                    </a:lnTo>
                    <a:lnTo>
                      <a:pt x="478" y="230"/>
                    </a:lnTo>
                    <a:lnTo>
                      <a:pt x="472" y="229"/>
                    </a:lnTo>
                    <a:lnTo>
                      <a:pt x="466" y="229"/>
                    </a:lnTo>
                    <a:lnTo>
                      <a:pt x="244" y="229"/>
                    </a:lnTo>
                    <a:lnTo>
                      <a:pt x="250" y="213"/>
                    </a:lnTo>
                    <a:lnTo>
                      <a:pt x="256" y="196"/>
                    </a:lnTo>
                    <a:lnTo>
                      <a:pt x="261" y="175"/>
                    </a:lnTo>
                    <a:lnTo>
                      <a:pt x="267" y="154"/>
                    </a:lnTo>
                    <a:lnTo>
                      <a:pt x="270" y="131"/>
                    </a:lnTo>
                    <a:lnTo>
                      <a:pt x="273" y="110"/>
                    </a:lnTo>
                    <a:lnTo>
                      <a:pt x="273" y="99"/>
                    </a:lnTo>
                    <a:lnTo>
                      <a:pt x="273" y="90"/>
                    </a:lnTo>
                    <a:lnTo>
                      <a:pt x="271" y="80"/>
                    </a:lnTo>
                    <a:lnTo>
                      <a:pt x="269" y="71"/>
                    </a:lnTo>
                    <a:lnTo>
                      <a:pt x="265" y="60"/>
                    </a:lnTo>
                    <a:lnTo>
                      <a:pt x="262" y="49"/>
                    </a:lnTo>
                    <a:lnTo>
                      <a:pt x="257" y="41"/>
                    </a:lnTo>
                    <a:lnTo>
                      <a:pt x="252" y="33"/>
                    </a:lnTo>
                    <a:lnTo>
                      <a:pt x="248" y="25"/>
                    </a:lnTo>
                    <a:lnTo>
                      <a:pt x="243" y="21"/>
                    </a:lnTo>
                    <a:lnTo>
                      <a:pt x="238" y="16"/>
                    </a:lnTo>
                    <a:lnTo>
                      <a:pt x="233" y="11"/>
                    </a:lnTo>
                    <a:lnTo>
                      <a:pt x="224" y="6"/>
                    </a:lnTo>
                    <a:lnTo>
                      <a:pt x="215" y="3"/>
                    </a:lnTo>
                    <a:lnTo>
                      <a:pt x="208" y="2"/>
                    </a:lnTo>
                    <a:lnTo>
                      <a:pt x="202" y="0"/>
                    </a:lnTo>
                    <a:lnTo>
                      <a:pt x="193" y="2"/>
                    </a:lnTo>
                    <a:lnTo>
                      <a:pt x="184" y="5"/>
                    </a:lnTo>
                    <a:lnTo>
                      <a:pt x="176" y="10"/>
                    </a:lnTo>
                    <a:lnTo>
                      <a:pt x="169" y="16"/>
                    </a:lnTo>
                    <a:lnTo>
                      <a:pt x="163" y="23"/>
                    </a:lnTo>
                    <a:lnTo>
                      <a:pt x="159" y="33"/>
                    </a:lnTo>
                    <a:lnTo>
                      <a:pt x="156" y="42"/>
                    </a:lnTo>
                    <a:lnTo>
                      <a:pt x="155" y="53"/>
                    </a:lnTo>
                    <a:lnTo>
                      <a:pt x="155" y="71"/>
                    </a:lnTo>
                    <a:lnTo>
                      <a:pt x="151" y="90"/>
                    </a:lnTo>
                    <a:lnTo>
                      <a:pt x="146" y="109"/>
                    </a:lnTo>
                    <a:lnTo>
                      <a:pt x="140" y="127"/>
                    </a:lnTo>
                    <a:lnTo>
                      <a:pt x="133" y="144"/>
                    </a:lnTo>
                    <a:lnTo>
                      <a:pt x="124" y="162"/>
                    </a:lnTo>
                    <a:lnTo>
                      <a:pt x="114" y="180"/>
                    </a:lnTo>
                    <a:lnTo>
                      <a:pt x="102" y="197"/>
                    </a:lnTo>
                    <a:lnTo>
                      <a:pt x="91" y="212"/>
                    </a:lnTo>
                    <a:lnTo>
                      <a:pt x="79" y="226"/>
                    </a:lnTo>
                    <a:lnTo>
                      <a:pt x="66" y="241"/>
                    </a:lnTo>
                    <a:lnTo>
                      <a:pt x="52" y="254"/>
                    </a:lnTo>
                    <a:lnTo>
                      <a:pt x="39" y="266"/>
                    </a:lnTo>
                    <a:lnTo>
                      <a:pt x="26" y="275"/>
                    </a:lnTo>
                    <a:lnTo>
                      <a:pt x="12" y="284"/>
                    </a:lnTo>
                    <a:lnTo>
                      <a:pt x="0" y="291"/>
                    </a:lnTo>
                    <a:lnTo>
                      <a:pt x="0" y="582"/>
                    </a:lnTo>
                    <a:lnTo>
                      <a:pt x="17" y="586"/>
                    </a:lnTo>
                    <a:lnTo>
                      <a:pt x="32" y="588"/>
                    </a:lnTo>
                    <a:lnTo>
                      <a:pt x="48" y="592"/>
                    </a:lnTo>
                    <a:lnTo>
                      <a:pt x="61" y="595"/>
                    </a:lnTo>
                    <a:lnTo>
                      <a:pt x="88" y="602"/>
                    </a:lnTo>
                    <a:lnTo>
                      <a:pt x="114" y="607"/>
                    </a:lnTo>
                    <a:lnTo>
                      <a:pt x="129" y="610"/>
                    </a:lnTo>
                    <a:lnTo>
                      <a:pt x="144" y="611"/>
                    </a:lnTo>
                    <a:lnTo>
                      <a:pt x="161" y="612"/>
                    </a:lnTo>
                    <a:lnTo>
                      <a:pt x="180" y="612"/>
                    </a:lnTo>
                    <a:lnTo>
                      <a:pt x="383" y="612"/>
                    </a:lnTo>
                    <a:lnTo>
                      <a:pt x="394" y="611"/>
                    </a:lnTo>
                    <a:lnTo>
                      <a:pt x="403" y="608"/>
                    </a:lnTo>
                    <a:lnTo>
                      <a:pt x="412" y="605"/>
                    </a:lnTo>
                    <a:lnTo>
                      <a:pt x="419" y="600"/>
                    </a:lnTo>
                    <a:lnTo>
                      <a:pt x="424" y="593"/>
                    </a:lnTo>
                    <a:lnTo>
                      <a:pt x="428" y="585"/>
                    </a:lnTo>
                    <a:lnTo>
                      <a:pt x="430" y="575"/>
                    </a:lnTo>
                    <a:lnTo>
                      <a:pt x="431" y="564"/>
                    </a:lnTo>
                    <a:lnTo>
                      <a:pt x="431" y="557"/>
                    </a:lnTo>
                    <a:lnTo>
                      <a:pt x="428" y="550"/>
                    </a:lnTo>
                    <a:lnTo>
                      <a:pt x="426" y="544"/>
                    </a:lnTo>
                    <a:lnTo>
                      <a:pt x="424" y="538"/>
                    </a:lnTo>
                    <a:lnTo>
                      <a:pt x="433" y="536"/>
                    </a:lnTo>
                    <a:lnTo>
                      <a:pt x="441" y="532"/>
                    </a:lnTo>
                    <a:lnTo>
                      <a:pt x="449" y="527"/>
                    </a:lnTo>
                    <a:lnTo>
                      <a:pt x="455" y="523"/>
                    </a:lnTo>
                    <a:lnTo>
                      <a:pt x="460" y="516"/>
                    </a:lnTo>
                    <a:lnTo>
                      <a:pt x="464" y="508"/>
                    </a:lnTo>
                    <a:lnTo>
                      <a:pt x="466" y="501"/>
                    </a:lnTo>
                    <a:lnTo>
                      <a:pt x="466" y="492"/>
                    </a:lnTo>
                    <a:lnTo>
                      <a:pt x="466" y="481"/>
                    </a:lnTo>
                    <a:lnTo>
                      <a:pt x="464" y="472"/>
                    </a:lnTo>
                    <a:lnTo>
                      <a:pt x="460" y="462"/>
                    </a:lnTo>
                    <a:lnTo>
                      <a:pt x="456" y="455"/>
                    </a:lnTo>
                    <a:lnTo>
                      <a:pt x="465" y="451"/>
                    </a:lnTo>
                    <a:lnTo>
                      <a:pt x="475" y="447"/>
                    </a:lnTo>
                    <a:lnTo>
                      <a:pt x="482" y="441"/>
                    </a:lnTo>
                    <a:lnTo>
                      <a:pt x="489" y="433"/>
                    </a:lnTo>
                    <a:lnTo>
                      <a:pt x="495" y="425"/>
                    </a:lnTo>
                    <a:lnTo>
                      <a:pt x="499" y="416"/>
                    </a:lnTo>
                    <a:lnTo>
                      <a:pt x="502" y="406"/>
                    </a:lnTo>
                    <a:lnTo>
                      <a:pt x="502" y="397"/>
                    </a:lnTo>
                    <a:lnTo>
                      <a:pt x="502" y="391"/>
                    </a:lnTo>
                    <a:lnTo>
                      <a:pt x="501" y="386"/>
                    </a:lnTo>
                    <a:lnTo>
                      <a:pt x="500" y="380"/>
                    </a:lnTo>
                    <a:lnTo>
                      <a:pt x="497" y="375"/>
                    </a:lnTo>
                    <a:lnTo>
                      <a:pt x="491" y="366"/>
                    </a:lnTo>
                    <a:lnTo>
                      <a:pt x="484" y="357"/>
                    </a:lnTo>
                    <a:lnTo>
                      <a:pt x="495" y="353"/>
                    </a:lnTo>
                    <a:lnTo>
                      <a:pt x="503" y="345"/>
                    </a:lnTo>
                    <a:lnTo>
                      <a:pt x="510" y="338"/>
                    </a:lnTo>
                    <a:lnTo>
                      <a:pt x="516" y="329"/>
                    </a:lnTo>
                    <a:lnTo>
                      <a:pt x="521" y="319"/>
                    </a:lnTo>
                    <a:lnTo>
                      <a:pt x="523" y="309"/>
                    </a:lnTo>
                    <a:lnTo>
                      <a:pt x="526" y="298"/>
                    </a:lnTo>
                    <a:lnTo>
                      <a:pt x="527" y="28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Freeform 3136"/>
              <p:cNvSpPr>
                <a:spLocks noEditPoints="1"/>
              </p:cNvSpPr>
              <p:nvPr/>
            </p:nvSpPr>
            <p:spPr bwMode="auto">
              <a:xfrm>
                <a:off x="7600950" y="879475"/>
                <a:ext cx="66675" cy="152400"/>
              </a:xfrm>
              <a:custGeom>
                <a:avLst/>
                <a:gdLst>
                  <a:gd name="T0" fmla="*/ 104 w 168"/>
                  <a:gd name="T1" fmla="*/ 330 h 385"/>
                  <a:gd name="T2" fmla="*/ 98 w 168"/>
                  <a:gd name="T3" fmla="*/ 329 h 385"/>
                  <a:gd name="T4" fmla="*/ 93 w 168"/>
                  <a:gd name="T5" fmla="*/ 326 h 385"/>
                  <a:gd name="T6" fmla="*/ 90 w 168"/>
                  <a:gd name="T7" fmla="*/ 320 h 385"/>
                  <a:gd name="T8" fmla="*/ 88 w 168"/>
                  <a:gd name="T9" fmla="*/ 316 h 385"/>
                  <a:gd name="T10" fmla="*/ 90 w 168"/>
                  <a:gd name="T11" fmla="*/ 310 h 385"/>
                  <a:gd name="T12" fmla="*/ 93 w 168"/>
                  <a:gd name="T13" fmla="*/ 305 h 385"/>
                  <a:gd name="T14" fmla="*/ 98 w 168"/>
                  <a:gd name="T15" fmla="*/ 301 h 385"/>
                  <a:gd name="T16" fmla="*/ 104 w 168"/>
                  <a:gd name="T17" fmla="*/ 300 h 385"/>
                  <a:gd name="T18" fmla="*/ 110 w 168"/>
                  <a:gd name="T19" fmla="*/ 301 h 385"/>
                  <a:gd name="T20" fmla="*/ 115 w 168"/>
                  <a:gd name="T21" fmla="*/ 305 h 385"/>
                  <a:gd name="T22" fmla="*/ 117 w 168"/>
                  <a:gd name="T23" fmla="*/ 310 h 385"/>
                  <a:gd name="T24" fmla="*/ 118 w 168"/>
                  <a:gd name="T25" fmla="*/ 316 h 385"/>
                  <a:gd name="T26" fmla="*/ 117 w 168"/>
                  <a:gd name="T27" fmla="*/ 320 h 385"/>
                  <a:gd name="T28" fmla="*/ 115 w 168"/>
                  <a:gd name="T29" fmla="*/ 326 h 385"/>
                  <a:gd name="T30" fmla="*/ 110 w 168"/>
                  <a:gd name="T31" fmla="*/ 329 h 385"/>
                  <a:gd name="T32" fmla="*/ 104 w 168"/>
                  <a:gd name="T33" fmla="*/ 330 h 385"/>
                  <a:gd name="T34" fmla="*/ 104 w 168"/>
                  <a:gd name="T35" fmla="*/ 330 h 385"/>
                  <a:gd name="T36" fmla="*/ 156 w 168"/>
                  <a:gd name="T37" fmla="*/ 2 h 385"/>
                  <a:gd name="T38" fmla="*/ 13 w 168"/>
                  <a:gd name="T39" fmla="*/ 0 h 385"/>
                  <a:gd name="T40" fmla="*/ 9 w 168"/>
                  <a:gd name="T41" fmla="*/ 2 h 385"/>
                  <a:gd name="T42" fmla="*/ 4 w 168"/>
                  <a:gd name="T43" fmla="*/ 4 h 385"/>
                  <a:gd name="T44" fmla="*/ 2 w 168"/>
                  <a:gd name="T45" fmla="*/ 9 h 385"/>
                  <a:gd name="T46" fmla="*/ 0 w 168"/>
                  <a:gd name="T47" fmla="*/ 14 h 385"/>
                  <a:gd name="T48" fmla="*/ 0 w 168"/>
                  <a:gd name="T49" fmla="*/ 373 h 385"/>
                  <a:gd name="T50" fmla="*/ 2 w 168"/>
                  <a:gd name="T51" fmla="*/ 378 h 385"/>
                  <a:gd name="T52" fmla="*/ 4 w 168"/>
                  <a:gd name="T53" fmla="*/ 381 h 385"/>
                  <a:gd name="T54" fmla="*/ 9 w 168"/>
                  <a:gd name="T55" fmla="*/ 383 h 385"/>
                  <a:gd name="T56" fmla="*/ 13 w 168"/>
                  <a:gd name="T57" fmla="*/ 385 h 385"/>
                  <a:gd name="T58" fmla="*/ 156 w 168"/>
                  <a:gd name="T59" fmla="*/ 385 h 385"/>
                  <a:gd name="T60" fmla="*/ 161 w 168"/>
                  <a:gd name="T61" fmla="*/ 383 h 385"/>
                  <a:gd name="T62" fmla="*/ 165 w 168"/>
                  <a:gd name="T63" fmla="*/ 381 h 385"/>
                  <a:gd name="T64" fmla="*/ 168 w 168"/>
                  <a:gd name="T65" fmla="*/ 378 h 385"/>
                  <a:gd name="T66" fmla="*/ 168 w 168"/>
                  <a:gd name="T67" fmla="*/ 373 h 385"/>
                  <a:gd name="T68" fmla="*/ 168 w 168"/>
                  <a:gd name="T69" fmla="*/ 303 h 385"/>
                  <a:gd name="T70" fmla="*/ 168 w 168"/>
                  <a:gd name="T71" fmla="*/ 72 h 385"/>
                  <a:gd name="T72" fmla="*/ 168 w 168"/>
                  <a:gd name="T73" fmla="*/ 14 h 385"/>
                  <a:gd name="T74" fmla="*/ 168 w 168"/>
                  <a:gd name="T75" fmla="*/ 9 h 385"/>
                  <a:gd name="T76" fmla="*/ 166 w 168"/>
                  <a:gd name="T77" fmla="*/ 5 h 385"/>
                  <a:gd name="T78" fmla="*/ 161 w 168"/>
                  <a:gd name="T79" fmla="*/ 3 h 385"/>
                  <a:gd name="T80" fmla="*/ 156 w 168"/>
                  <a:gd name="T81" fmla="*/ 2 h 385"/>
                  <a:gd name="T82" fmla="*/ 156 w 168"/>
                  <a:gd name="T83" fmla="*/ 2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68" h="385">
                    <a:moveTo>
                      <a:pt x="104" y="330"/>
                    </a:moveTo>
                    <a:lnTo>
                      <a:pt x="98" y="329"/>
                    </a:lnTo>
                    <a:lnTo>
                      <a:pt x="93" y="326"/>
                    </a:lnTo>
                    <a:lnTo>
                      <a:pt x="90" y="320"/>
                    </a:lnTo>
                    <a:lnTo>
                      <a:pt x="88" y="316"/>
                    </a:lnTo>
                    <a:lnTo>
                      <a:pt x="90" y="310"/>
                    </a:lnTo>
                    <a:lnTo>
                      <a:pt x="93" y="305"/>
                    </a:lnTo>
                    <a:lnTo>
                      <a:pt x="98" y="301"/>
                    </a:lnTo>
                    <a:lnTo>
                      <a:pt x="104" y="300"/>
                    </a:lnTo>
                    <a:lnTo>
                      <a:pt x="110" y="301"/>
                    </a:lnTo>
                    <a:lnTo>
                      <a:pt x="115" y="305"/>
                    </a:lnTo>
                    <a:lnTo>
                      <a:pt x="117" y="310"/>
                    </a:lnTo>
                    <a:lnTo>
                      <a:pt x="118" y="316"/>
                    </a:lnTo>
                    <a:lnTo>
                      <a:pt x="117" y="320"/>
                    </a:lnTo>
                    <a:lnTo>
                      <a:pt x="115" y="326"/>
                    </a:lnTo>
                    <a:lnTo>
                      <a:pt x="110" y="329"/>
                    </a:lnTo>
                    <a:lnTo>
                      <a:pt x="104" y="330"/>
                    </a:lnTo>
                    <a:lnTo>
                      <a:pt x="104" y="330"/>
                    </a:lnTo>
                    <a:close/>
                    <a:moveTo>
                      <a:pt x="156" y="2"/>
                    </a:moveTo>
                    <a:lnTo>
                      <a:pt x="13" y="0"/>
                    </a:lnTo>
                    <a:lnTo>
                      <a:pt x="9" y="2"/>
                    </a:lnTo>
                    <a:lnTo>
                      <a:pt x="4" y="4"/>
                    </a:lnTo>
                    <a:lnTo>
                      <a:pt x="2" y="9"/>
                    </a:lnTo>
                    <a:lnTo>
                      <a:pt x="0" y="14"/>
                    </a:lnTo>
                    <a:lnTo>
                      <a:pt x="0" y="373"/>
                    </a:lnTo>
                    <a:lnTo>
                      <a:pt x="2" y="378"/>
                    </a:lnTo>
                    <a:lnTo>
                      <a:pt x="4" y="381"/>
                    </a:lnTo>
                    <a:lnTo>
                      <a:pt x="9" y="383"/>
                    </a:lnTo>
                    <a:lnTo>
                      <a:pt x="13" y="385"/>
                    </a:lnTo>
                    <a:lnTo>
                      <a:pt x="156" y="385"/>
                    </a:lnTo>
                    <a:lnTo>
                      <a:pt x="161" y="383"/>
                    </a:lnTo>
                    <a:lnTo>
                      <a:pt x="165" y="381"/>
                    </a:lnTo>
                    <a:lnTo>
                      <a:pt x="168" y="378"/>
                    </a:lnTo>
                    <a:lnTo>
                      <a:pt x="168" y="373"/>
                    </a:lnTo>
                    <a:lnTo>
                      <a:pt x="168" y="303"/>
                    </a:lnTo>
                    <a:lnTo>
                      <a:pt x="168" y="72"/>
                    </a:lnTo>
                    <a:lnTo>
                      <a:pt x="168" y="14"/>
                    </a:lnTo>
                    <a:lnTo>
                      <a:pt x="168" y="9"/>
                    </a:lnTo>
                    <a:lnTo>
                      <a:pt x="166" y="5"/>
                    </a:lnTo>
                    <a:lnTo>
                      <a:pt x="161" y="3"/>
                    </a:lnTo>
                    <a:lnTo>
                      <a:pt x="156" y="2"/>
                    </a:lnTo>
                    <a:lnTo>
                      <a:pt x="156"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Tree>
    <p:extLst>
      <p:ext uri="{BB962C8B-B14F-4D97-AF65-F5344CB8AC3E}">
        <p14:creationId xmlns:p14="http://schemas.microsoft.com/office/powerpoint/2010/main" val="346694388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Custom 117">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FFFFFF"/>
      </a:hlink>
      <a:folHlink>
        <a:srgbClr val="954F72"/>
      </a:folHlink>
    </a:clrScheme>
    <a:fontScheme name="Custom 154">
      <a:majorFont>
        <a:latin typeface="Segoe UI"/>
        <a:ea typeface=""/>
        <a:cs typeface=""/>
      </a:majorFont>
      <a:minorFont>
        <a:latin typeface="Segoe UI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85</TotalTime>
  <Words>378</Words>
  <Application>Microsoft Macintosh PowerPoint</Application>
  <PresentationFormat>A4 Paper (210x297 mm)</PresentationFormat>
  <Paragraphs>28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JERRY</dc:creator>
  <cp:lastModifiedBy>Murugasan Nielsen</cp:lastModifiedBy>
  <cp:revision>9</cp:revision>
  <dcterms:created xsi:type="dcterms:W3CDTF">2016-08-02T09:34:32Z</dcterms:created>
  <dcterms:modified xsi:type="dcterms:W3CDTF">2017-05-17T13:05:51Z</dcterms:modified>
</cp:coreProperties>
</file>